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74" r:id="rId3"/>
    <p:sldId id="259" r:id="rId4"/>
    <p:sldId id="256" r:id="rId5"/>
    <p:sldId id="257" r:id="rId6"/>
    <p:sldId id="263" r:id="rId7"/>
    <p:sldId id="264" r:id="rId8"/>
    <p:sldId id="261" r:id="rId9"/>
    <p:sldId id="275" r:id="rId10"/>
    <p:sldId id="265" r:id="rId11"/>
    <p:sldId id="266" r:id="rId12"/>
    <p:sldId id="267" r:id="rId13"/>
    <p:sldId id="268" r:id="rId14"/>
    <p:sldId id="271" r:id="rId15"/>
    <p:sldId id="276" r:id="rId16"/>
    <p:sldId id="273" r:id="rId17"/>
    <p:sldId id="277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93" autoAdjust="0"/>
    <p:restoredTop sz="94660"/>
  </p:normalViewPr>
  <p:slideViewPr>
    <p:cSldViewPr snapToGrid="0">
      <p:cViewPr>
        <p:scale>
          <a:sx n="75" d="100"/>
          <a:sy n="75" d="100"/>
        </p:scale>
        <p:origin x="876" y="8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wang Inseong" userId="6985cbef0b436c50" providerId="LiveId" clId="{E2CFDD54-92D8-4D7D-AED8-D9BFFFE7B463}"/>
    <pc:docChg chg="undo custSel addSld delSld modSld sldOrd">
      <pc:chgData name="Hwang Inseong" userId="6985cbef0b436c50" providerId="LiveId" clId="{E2CFDD54-92D8-4D7D-AED8-D9BFFFE7B463}" dt="2023-08-06T07:53:58.131" v="4954" actId="1076"/>
      <pc:docMkLst>
        <pc:docMk/>
      </pc:docMkLst>
      <pc:sldChg chg="addSp delSp modSp mod">
        <pc:chgData name="Hwang Inseong" userId="6985cbef0b436c50" providerId="LiveId" clId="{E2CFDD54-92D8-4D7D-AED8-D9BFFFE7B463}" dt="2023-08-03T09:06:27.241" v="4719" actId="164"/>
        <pc:sldMkLst>
          <pc:docMk/>
          <pc:sldMk cId="615404677" sldId="256"/>
        </pc:sldMkLst>
        <pc:spChg chg="add del mod">
          <ac:chgData name="Hwang Inseong" userId="6985cbef0b436c50" providerId="LiveId" clId="{E2CFDD54-92D8-4D7D-AED8-D9BFFFE7B463}" dt="2023-08-03T09:01:53.851" v="4619" actId="478"/>
          <ac:spMkLst>
            <pc:docMk/>
            <pc:sldMk cId="615404677" sldId="256"/>
            <ac:spMk id="7" creationId="{8164AB2F-2F62-DF67-F955-DF30D7441EC3}"/>
          </ac:spMkLst>
        </pc:spChg>
        <pc:spChg chg="mod">
          <ac:chgData name="Hwang Inseong" userId="6985cbef0b436c50" providerId="LiveId" clId="{E2CFDD54-92D8-4D7D-AED8-D9BFFFE7B463}" dt="2023-08-03T08:44:43.234" v="3671" actId="20577"/>
          <ac:spMkLst>
            <pc:docMk/>
            <pc:sldMk cId="615404677" sldId="256"/>
            <ac:spMk id="9" creationId="{EABB0EF0-6708-13F6-308D-188A4CB3DFE8}"/>
          </ac:spMkLst>
        </pc:spChg>
        <pc:spChg chg="mod">
          <ac:chgData name="Hwang Inseong" userId="6985cbef0b436c50" providerId="LiveId" clId="{E2CFDD54-92D8-4D7D-AED8-D9BFFFE7B463}" dt="2023-08-03T07:49:04.580" v="1387" actId="14100"/>
          <ac:spMkLst>
            <pc:docMk/>
            <pc:sldMk cId="615404677" sldId="256"/>
            <ac:spMk id="11" creationId="{C09AD59D-C24A-2757-ED15-E537C4E2C57D}"/>
          </ac:spMkLst>
        </pc:spChg>
        <pc:spChg chg="mod">
          <ac:chgData name="Hwang Inseong" userId="6985cbef0b436c50" providerId="LiveId" clId="{E2CFDD54-92D8-4D7D-AED8-D9BFFFE7B463}" dt="2023-08-03T07:52:18.335" v="1493"/>
          <ac:spMkLst>
            <pc:docMk/>
            <pc:sldMk cId="615404677" sldId="256"/>
            <ac:spMk id="18" creationId="{4185C5F1-4147-5B36-9F3F-851380933D59}"/>
          </ac:spMkLst>
        </pc:spChg>
        <pc:spChg chg="mod">
          <ac:chgData name="Hwang Inseong" userId="6985cbef0b436c50" providerId="LiveId" clId="{E2CFDD54-92D8-4D7D-AED8-D9BFFFE7B463}" dt="2023-08-03T07:52:32.524" v="1496" actId="14100"/>
          <ac:spMkLst>
            <pc:docMk/>
            <pc:sldMk cId="615404677" sldId="256"/>
            <ac:spMk id="20" creationId="{8ADB5085-0B1C-0C0E-D404-5C31E508D524}"/>
          </ac:spMkLst>
        </pc:spChg>
        <pc:spChg chg="add mod">
          <ac:chgData name="Hwang Inseong" userId="6985cbef0b436c50" providerId="LiveId" clId="{E2CFDD54-92D8-4D7D-AED8-D9BFFFE7B463}" dt="2023-08-03T09:02:05.450" v="4634" actId="20577"/>
          <ac:spMkLst>
            <pc:docMk/>
            <pc:sldMk cId="615404677" sldId="256"/>
            <ac:spMk id="26" creationId="{05BE849E-3FF2-4F59-E560-36578DF7F63C}"/>
          </ac:spMkLst>
        </pc:spChg>
        <pc:grpChg chg="add del mod">
          <ac:chgData name="Hwang Inseong" userId="6985cbef0b436c50" providerId="LiveId" clId="{E2CFDD54-92D8-4D7D-AED8-D9BFFFE7B463}" dt="2023-08-03T09:06:27.241" v="4719" actId="164"/>
          <ac:grpSpMkLst>
            <pc:docMk/>
            <pc:sldMk cId="615404677" sldId="256"/>
            <ac:grpSpMk id="8" creationId="{B174F27F-03AD-EFF0-1D38-5DEDCB3091ED}"/>
          </ac:grpSpMkLst>
        </pc:grpChg>
        <pc:grpChg chg="add del mod">
          <ac:chgData name="Hwang Inseong" userId="6985cbef0b436c50" providerId="LiveId" clId="{E2CFDD54-92D8-4D7D-AED8-D9BFFFE7B463}" dt="2023-08-03T07:52:34.055" v="1498"/>
          <ac:grpSpMkLst>
            <pc:docMk/>
            <pc:sldMk cId="615404677" sldId="256"/>
            <ac:grpSpMk id="17" creationId="{B51D7894-18A0-5327-D20B-81E63D3EA9F4}"/>
          </ac:grpSpMkLst>
        </pc:grpChg>
        <pc:grpChg chg="add mod">
          <ac:chgData name="Hwang Inseong" userId="6985cbef0b436c50" providerId="LiveId" clId="{E2CFDD54-92D8-4D7D-AED8-D9BFFFE7B463}" dt="2023-08-03T09:06:27.241" v="4719" actId="164"/>
          <ac:grpSpMkLst>
            <pc:docMk/>
            <pc:sldMk cId="615404677" sldId="256"/>
            <ac:grpSpMk id="27" creationId="{470C6CE0-E174-D08E-9814-691E2C29D9D7}"/>
          </ac:grpSpMkLst>
        </pc:grpChg>
        <pc:picChg chg="add mod">
          <ac:chgData name="Hwang Inseong" userId="6985cbef0b436c50" providerId="LiveId" clId="{E2CFDD54-92D8-4D7D-AED8-D9BFFFE7B463}" dt="2023-08-03T09:06:27.241" v="4719" actId="164"/>
          <ac:picMkLst>
            <pc:docMk/>
            <pc:sldMk cId="615404677" sldId="256"/>
            <ac:picMk id="5" creationId="{37A1B8F1-1866-178A-3DC2-0CB42D6ACB54}"/>
          </ac:picMkLst>
        </pc:picChg>
        <pc:picChg chg="add del mod">
          <ac:chgData name="Hwang Inseong" userId="6985cbef0b436c50" providerId="LiveId" clId="{E2CFDD54-92D8-4D7D-AED8-D9BFFFE7B463}" dt="2023-08-03T04:27:19.741" v="4"/>
          <ac:picMkLst>
            <pc:docMk/>
            <pc:sldMk cId="615404677" sldId="256"/>
            <ac:picMk id="6" creationId="{A7D75579-D938-DDCC-8542-CFBDD352FBE5}"/>
          </ac:picMkLst>
        </pc:picChg>
        <pc:cxnChg chg="mod">
          <ac:chgData name="Hwang Inseong" userId="6985cbef0b436c50" providerId="LiveId" clId="{E2CFDD54-92D8-4D7D-AED8-D9BFFFE7B463}" dt="2023-08-03T08:44:39.235" v="3669"/>
          <ac:cxnSpMkLst>
            <pc:docMk/>
            <pc:sldMk cId="615404677" sldId="256"/>
            <ac:cxnSpMk id="10" creationId="{9775FF14-D981-776A-B393-DB7D5922017F}"/>
          </ac:cxnSpMkLst>
        </pc:cxnChg>
        <pc:cxnChg chg="mod">
          <ac:chgData name="Hwang Inseong" userId="6985cbef0b436c50" providerId="LiveId" clId="{E2CFDD54-92D8-4D7D-AED8-D9BFFFE7B463}" dt="2023-08-03T07:52:32.524" v="1496" actId="14100"/>
          <ac:cxnSpMkLst>
            <pc:docMk/>
            <pc:sldMk cId="615404677" sldId="256"/>
            <ac:cxnSpMk id="19" creationId="{00029721-039E-3DCC-08C4-F567ACA20A67}"/>
          </ac:cxnSpMkLst>
        </pc:cxnChg>
      </pc:sldChg>
      <pc:sldChg chg="addSp delSp modSp add mod">
        <pc:chgData name="Hwang Inseong" userId="6985cbef0b436c50" providerId="LiveId" clId="{E2CFDD54-92D8-4D7D-AED8-D9BFFFE7B463}" dt="2023-08-03T09:06:30.184" v="4720" actId="164"/>
        <pc:sldMkLst>
          <pc:docMk/>
          <pc:sldMk cId="1317452915" sldId="257"/>
        </pc:sldMkLst>
        <pc:spChg chg="add del mod">
          <ac:chgData name="Hwang Inseong" userId="6985cbef0b436c50" providerId="LiveId" clId="{E2CFDD54-92D8-4D7D-AED8-D9BFFFE7B463}" dt="2023-08-03T09:02:11.884" v="4637" actId="478"/>
          <ac:spMkLst>
            <pc:docMk/>
            <pc:sldMk cId="1317452915" sldId="257"/>
            <ac:spMk id="4" creationId="{256885DB-00BD-B2C2-6B26-D702DBCB8F73}"/>
          </ac:spMkLst>
        </pc:spChg>
        <pc:spChg chg="mod">
          <ac:chgData name="Hwang Inseong" userId="6985cbef0b436c50" providerId="LiveId" clId="{E2CFDD54-92D8-4D7D-AED8-D9BFFFE7B463}" dt="2023-08-03T08:08:24.249" v="2622" actId="1076"/>
          <ac:spMkLst>
            <pc:docMk/>
            <pc:sldMk cId="1317452915" sldId="257"/>
            <ac:spMk id="7" creationId="{A56A80DD-8BDD-C95E-A937-B64E3F934948}"/>
          </ac:spMkLst>
        </pc:spChg>
        <pc:spChg chg="mod">
          <ac:chgData name="Hwang Inseong" userId="6985cbef0b436c50" providerId="LiveId" clId="{E2CFDD54-92D8-4D7D-AED8-D9BFFFE7B463}" dt="2023-08-03T07:52:48.818" v="1501" actId="14100"/>
          <ac:spMkLst>
            <pc:docMk/>
            <pc:sldMk cId="1317452915" sldId="257"/>
            <ac:spMk id="9" creationId="{ED482719-6918-F3EF-A940-379D1F7BB35C}"/>
          </ac:spMkLst>
        </pc:spChg>
        <pc:spChg chg="add del mod">
          <ac:chgData name="Hwang Inseong" userId="6985cbef0b436c50" providerId="LiveId" clId="{E2CFDD54-92D8-4D7D-AED8-D9BFFFE7B463}" dt="2023-08-03T09:02:10.427" v="4636"/>
          <ac:spMkLst>
            <pc:docMk/>
            <pc:sldMk cId="1317452915" sldId="257"/>
            <ac:spMk id="16" creationId="{FA9E9B6A-9888-BCCB-2DD7-7A87FFED61BE}"/>
          </ac:spMkLst>
        </pc:spChg>
        <pc:spChg chg="add mod">
          <ac:chgData name="Hwang Inseong" userId="6985cbef0b436c50" providerId="LiveId" clId="{E2CFDD54-92D8-4D7D-AED8-D9BFFFE7B463}" dt="2023-08-03T09:02:15.100" v="4643" actId="20577"/>
          <ac:spMkLst>
            <pc:docMk/>
            <pc:sldMk cId="1317452915" sldId="257"/>
            <ac:spMk id="17" creationId="{5124CD7D-1580-E1CF-4898-D88ABDC2575C}"/>
          </ac:spMkLst>
        </pc:spChg>
        <pc:grpChg chg="add mod">
          <ac:chgData name="Hwang Inseong" userId="6985cbef0b436c50" providerId="LiveId" clId="{E2CFDD54-92D8-4D7D-AED8-D9BFFFE7B463}" dt="2023-08-03T09:06:30.184" v="4720" actId="164"/>
          <ac:grpSpMkLst>
            <pc:docMk/>
            <pc:sldMk cId="1317452915" sldId="257"/>
            <ac:grpSpMk id="6" creationId="{38AF88CD-F735-5C4C-AA68-6632FC177526}"/>
          </ac:grpSpMkLst>
        </pc:grpChg>
        <pc:grpChg chg="add mod">
          <ac:chgData name="Hwang Inseong" userId="6985cbef0b436c50" providerId="LiveId" clId="{E2CFDD54-92D8-4D7D-AED8-D9BFFFE7B463}" dt="2023-08-03T09:06:30.184" v="4720" actId="164"/>
          <ac:grpSpMkLst>
            <pc:docMk/>
            <pc:sldMk cId="1317452915" sldId="257"/>
            <ac:grpSpMk id="18" creationId="{BF5EE3BF-D7EB-A6F8-5874-4CB1F2A78430}"/>
          </ac:grpSpMkLst>
        </pc:grpChg>
        <pc:picChg chg="add mod">
          <ac:chgData name="Hwang Inseong" userId="6985cbef0b436c50" providerId="LiveId" clId="{E2CFDD54-92D8-4D7D-AED8-D9BFFFE7B463}" dt="2023-08-03T09:06:30.184" v="4720" actId="164"/>
          <ac:picMkLst>
            <pc:docMk/>
            <pc:sldMk cId="1317452915" sldId="257"/>
            <ac:picMk id="3" creationId="{C0AFBD75-99E5-E2E1-2097-EBB916399C2C}"/>
          </ac:picMkLst>
        </pc:picChg>
        <pc:picChg chg="del">
          <ac:chgData name="Hwang Inseong" userId="6985cbef0b436c50" providerId="LiveId" clId="{E2CFDD54-92D8-4D7D-AED8-D9BFFFE7B463}" dt="2023-08-03T04:27:22.990" v="6" actId="478"/>
          <ac:picMkLst>
            <pc:docMk/>
            <pc:sldMk cId="1317452915" sldId="257"/>
            <ac:picMk id="5" creationId="{37A1B8F1-1866-178A-3DC2-0CB42D6ACB54}"/>
          </ac:picMkLst>
        </pc:picChg>
        <pc:cxnChg chg="mod">
          <ac:chgData name="Hwang Inseong" userId="6985cbef0b436c50" providerId="LiveId" clId="{E2CFDD54-92D8-4D7D-AED8-D9BFFFE7B463}" dt="2023-08-03T08:08:24.249" v="2622" actId="1076"/>
          <ac:cxnSpMkLst>
            <pc:docMk/>
            <pc:sldMk cId="1317452915" sldId="257"/>
            <ac:cxnSpMk id="8" creationId="{80BF266D-3BB6-9FF5-964D-29938336AAFC}"/>
          </ac:cxnSpMkLst>
        </pc:cxnChg>
      </pc:sldChg>
      <pc:sldChg chg="addSp delSp modSp add mod ord">
        <pc:chgData name="Hwang Inseong" userId="6985cbef0b436c50" providerId="LiveId" clId="{E2CFDD54-92D8-4D7D-AED8-D9BFFFE7B463}" dt="2023-08-06T07:48:35.902" v="4816" actId="692"/>
        <pc:sldMkLst>
          <pc:docMk/>
          <pc:sldMk cId="1592643055" sldId="258"/>
        </pc:sldMkLst>
        <pc:spChg chg="add mod">
          <ac:chgData name="Hwang Inseong" userId="6985cbef0b436c50" providerId="LiveId" clId="{E2CFDD54-92D8-4D7D-AED8-D9BFFFE7B463}" dt="2023-08-03T09:01:37.232" v="4614" actId="20577"/>
          <ac:spMkLst>
            <pc:docMk/>
            <pc:sldMk cId="1592643055" sldId="258"/>
            <ac:spMk id="4" creationId="{7093ACC6-795C-DB94-0440-10AF4BB5929F}"/>
          </ac:spMkLst>
        </pc:spChg>
        <pc:spChg chg="add mod">
          <ac:chgData name="Hwang Inseong" userId="6985cbef0b436c50" providerId="LiveId" clId="{E2CFDD54-92D8-4D7D-AED8-D9BFFFE7B463}" dt="2023-08-03T07:45:39.336" v="1232" actId="20577"/>
          <ac:spMkLst>
            <pc:docMk/>
            <pc:sldMk cId="1592643055" sldId="258"/>
            <ac:spMk id="5" creationId="{DC6A3FC1-C790-7A64-4890-E06CE4376642}"/>
          </ac:spMkLst>
        </pc:spChg>
        <pc:spChg chg="add del mod">
          <ac:chgData name="Hwang Inseong" userId="6985cbef0b436c50" providerId="LiveId" clId="{E2CFDD54-92D8-4D7D-AED8-D9BFFFE7B463}" dt="2023-08-03T04:46:24.600" v="523" actId="478"/>
          <ac:spMkLst>
            <pc:docMk/>
            <pc:sldMk cId="1592643055" sldId="258"/>
            <ac:spMk id="9" creationId="{3F0BB186-61D2-5A41-538C-52872C970257}"/>
          </ac:spMkLst>
        </pc:spChg>
        <pc:spChg chg="add mod">
          <ac:chgData name="Hwang Inseong" userId="6985cbef0b436c50" providerId="LiveId" clId="{E2CFDD54-92D8-4D7D-AED8-D9BFFFE7B463}" dt="2023-08-06T07:48:35.902" v="4816" actId="692"/>
          <ac:spMkLst>
            <pc:docMk/>
            <pc:sldMk cId="1592643055" sldId="258"/>
            <ac:spMk id="10" creationId="{058328C5-75E7-7CA1-EB4A-85BDE2109332}"/>
          </ac:spMkLst>
        </pc:spChg>
        <pc:spChg chg="mod">
          <ac:chgData name="Hwang Inseong" userId="6985cbef0b436c50" providerId="LiveId" clId="{E2CFDD54-92D8-4D7D-AED8-D9BFFFE7B463}" dt="2023-08-03T07:45:13.758" v="1230" actId="113"/>
          <ac:spMkLst>
            <pc:docMk/>
            <pc:sldMk cId="1592643055" sldId="258"/>
            <ac:spMk id="15" creationId="{8DBDD7F3-FC5E-7C8C-B8CE-4817F34197BD}"/>
          </ac:spMkLst>
        </pc:spChg>
        <pc:spChg chg="mod">
          <ac:chgData name="Hwang Inseong" userId="6985cbef0b436c50" providerId="LiveId" clId="{E2CFDD54-92D8-4D7D-AED8-D9BFFFE7B463}" dt="2023-08-03T07:45:13.758" v="1230" actId="113"/>
          <ac:spMkLst>
            <pc:docMk/>
            <pc:sldMk cId="1592643055" sldId="258"/>
            <ac:spMk id="17" creationId="{A351FBA0-9EC0-BFEF-213D-8906E54EA7B6}"/>
          </ac:spMkLst>
        </pc:spChg>
        <pc:spChg chg="mod">
          <ac:chgData name="Hwang Inseong" userId="6985cbef0b436c50" providerId="LiveId" clId="{E2CFDD54-92D8-4D7D-AED8-D9BFFFE7B463}" dt="2023-08-03T07:46:54.473" v="1327" actId="1076"/>
          <ac:spMkLst>
            <pc:docMk/>
            <pc:sldMk cId="1592643055" sldId="258"/>
            <ac:spMk id="29" creationId="{F38FAF00-D9C1-955C-6B8E-AEE421BF18D3}"/>
          </ac:spMkLst>
        </pc:spChg>
        <pc:spChg chg="mod">
          <ac:chgData name="Hwang Inseong" userId="6985cbef0b436c50" providerId="LiveId" clId="{E2CFDD54-92D8-4D7D-AED8-D9BFFFE7B463}" dt="2023-08-03T07:46:13.038" v="1257" actId="14100"/>
          <ac:spMkLst>
            <pc:docMk/>
            <pc:sldMk cId="1592643055" sldId="258"/>
            <ac:spMk id="31" creationId="{6DBF7769-8D71-1C59-720B-05B94DC05DB5}"/>
          </ac:spMkLst>
        </pc:spChg>
        <pc:grpChg chg="add mod">
          <ac:chgData name="Hwang Inseong" userId="6985cbef0b436c50" providerId="LiveId" clId="{E2CFDD54-92D8-4D7D-AED8-D9BFFFE7B463}" dt="2023-08-03T09:06:18.429" v="4716" actId="164"/>
          <ac:grpSpMkLst>
            <pc:docMk/>
            <pc:sldMk cId="1592643055" sldId="258"/>
            <ac:grpSpMk id="13" creationId="{728A5956-F96A-C85C-AD09-658374308BF3}"/>
          </ac:grpSpMkLst>
        </pc:grpChg>
        <pc:grpChg chg="add mod">
          <ac:chgData name="Hwang Inseong" userId="6985cbef0b436c50" providerId="LiveId" clId="{E2CFDD54-92D8-4D7D-AED8-D9BFFFE7B463}" dt="2023-08-03T09:06:18.429" v="4716" actId="164"/>
          <ac:grpSpMkLst>
            <pc:docMk/>
            <pc:sldMk cId="1592643055" sldId="258"/>
            <ac:grpSpMk id="14" creationId="{688229D6-AA2E-A1C7-3B39-F9178065B7B6}"/>
          </ac:grpSpMkLst>
        </pc:grpChg>
        <pc:grpChg chg="add mod">
          <ac:chgData name="Hwang Inseong" userId="6985cbef0b436c50" providerId="LiveId" clId="{E2CFDD54-92D8-4D7D-AED8-D9BFFFE7B463}" dt="2023-08-03T09:06:18.429" v="4716" actId="164"/>
          <ac:grpSpMkLst>
            <pc:docMk/>
            <pc:sldMk cId="1592643055" sldId="258"/>
            <ac:grpSpMk id="28" creationId="{ED8A3019-8157-DA8F-F143-FEB0C02548AB}"/>
          </ac:grpSpMkLst>
        </pc:grpChg>
        <pc:grpChg chg="add mod">
          <ac:chgData name="Hwang Inseong" userId="6985cbef0b436c50" providerId="LiveId" clId="{E2CFDD54-92D8-4D7D-AED8-D9BFFFE7B463}" dt="2023-08-03T09:06:18.429" v="4716" actId="164"/>
          <ac:grpSpMkLst>
            <pc:docMk/>
            <pc:sldMk cId="1592643055" sldId="258"/>
            <ac:grpSpMk id="39" creationId="{D95D98B6-C224-A056-4FAB-9C61CDED7506}"/>
          </ac:grpSpMkLst>
        </pc:grpChg>
        <pc:picChg chg="add mod">
          <ac:chgData name="Hwang Inseong" userId="6985cbef0b436c50" providerId="LiveId" clId="{E2CFDD54-92D8-4D7D-AED8-D9BFFFE7B463}" dt="2023-08-03T09:06:18.429" v="4716" actId="164"/>
          <ac:picMkLst>
            <pc:docMk/>
            <pc:sldMk cId="1592643055" sldId="258"/>
            <ac:picMk id="3" creationId="{F9028C74-6A56-5235-1C02-8C1B63144935}"/>
          </ac:picMkLst>
        </pc:picChg>
        <pc:cxnChg chg="add mod">
          <ac:chgData name="Hwang Inseong" userId="6985cbef0b436c50" providerId="LiveId" clId="{E2CFDD54-92D8-4D7D-AED8-D9BFFFE7B463}" dt="2023-08-06T07:48:07.358" v="4809" actId="14100"/>
          <ac:cxnSpMkLst>
            <pc:docMk/>
            <pc:sldMk cId="1592643055" sldId="258"/>
            <ac:cxnSpMk id="7" creationId="{41657CE7-DA4A-4646-436C-1B8191A0DFE8}"/>
          </ac:cxnSpMkLst>
        </pc:cxnChg>
        <pc:cxnChg chg="mod">
          <ac:chgData name="Hwang Inseong" userId="6985cbef0b436c50" providerId="LiveId" clId="{E2CFDD54-92D8-4D7D-AED8-D9BFFFE7B463}" dt="2023-08-03T07:41:20.743" v="1036" actId="1076"/>
          <ac:cxnSpMkLst>
            <pc:docMk/>
            <pc:sldMk cId="1592643055" sldId="258"/>
            <ac:cxnSpMk id="16" creationId="{A6642643-749E-F161-228E-A668537AEA42}"/>
          </ac:cxnSpMkLst>
        </pc:cxnChg>
        <pc:cxnChg chg="mod">
          <ac:chgData name="Hwang Inseong" userId="6985cbef0b436c50" providerId="LiveId" clId="{E2CFDD54-92D8-4D7D-AED8-D9BFFFE7B463}" dt="2023-08-03T07:46:54.473" v="1327" actId="1076"/>
          <ac:cxnSpMkLst>
            <pc:docMk/>
            <pc:sldMk cId="1592643055" sldId="258"/>
            <ac:cxnSpMk id="30" creationId="{89ADE416-ECAF-69AE-79EA-91926208319D}"/>
          </ac:cxnSpMkLst>
        </pc:cxnChg>
      </pc:sldChg>
      <pc:sldChg chg="addSp delSp modSp add del mod ord">
        <pc:chgData name="Hwang Inseong" userId="6985cbef0b436c50" providerId="LiveId" clId="{E2CFDD54-92D8-4D7D-AED8-D9BFFFE7B463}" dt="2023-08-03T09:06:24.432" v="4718" actId="164"/>
        <pc:sldMkLst>
          <pc:docMk/>
          <pc:sldMk cId="1800941825" sldId="259"/>
        </pc:sldMkLst>
        <pc:spChg chg="add del mod">
          <ac:chgData name="Hwang Inseong" userId="6985cbef0b436c50" providerId="LiveId" clId="{E2CFDD54-92D8-4D7D-AED8-D9BFFFE7B463}" dt="2023-08-03T09:02:28.751" v="4644" actId="478"/>
          <ac:spMkLst>
            <pc:docMk/>
            <pc:sldMk cId="1800941825" sldId="259"/>
            <ac:spMk id="4" creationId="{61690A4A-1A08-4C7E-7F03-B9CE299AA22C}"/>
          </ac:spMkLst>
        </pc:spChg>
        <pc:spChg chg="mod">
          <ac:chgData name="Hwang Inseong" userId="6985cbef0b436c50" providerId="LiveId" clId="{E2CFDD54-92D8-4D7D-AED8-D9BFFFE7B463}" dt="2023-08-03T08:00:04.335" v="2089" actId="1038"/>
          <ac:spMkLst>
            <pc:docMk/>
            <pc:sldMk cId="1800941825" sldId="259"/>
            <ac:spMk id="6" creationId="{50FA9070-3C00-EA95-ADE7-A45F6DE07B4F}"/>
          </ac:spMkLst>
        </pc:spChg>
        <pc:spChg chg="mod">
          <ac:chgData name="Hwang Inseong" userId="6985cbef0b436c50" providerId="LiveId" clId="{E2CFDD54-92D8-4D7D-AED8-D9BFFFE7B463}" dt="2023-08-03T07:57:06.883" v="1722" actId="14100"/>
          <ac:spMkLst>
            <pc:docMk/>
            <pc:sldMk cId="1800941825" sldId="259"/>
            <ac:spMk id="8" creationId="{DAC6D469-EF58-B088-503A-0233480D035E}"/>
          </ac:spMkLst>
        </pc:spChg>
        <pc:spChg chg="add del mod">
          <ac:chgData name="Hwang Inseong" userId="6985cbef0b436c50" providerId="LiveId" clId="{E2CFDD54-92D8-4D7D-AED8-D9BFFFE7B463}" dt="2023-08-03T07:58:30.515" v="2021" actId="478"/>
          <ac:spMkLst>
            <pc:docMk/>
            <pc:sldMk cId="1800941825" sldId="259"/>
            <ac:spMk id="14" creationId="{010EA099-2B89-947F-32AE-89B38F1C6EB3}"/>
          </ac:spMkLst>
        </pc:spChg>
        <pc:spChg chg="add mod">
          <ac:chgData name="Hwang Inseong" userId="6985cbef0b436c50" providerId="LiveId" clId="{E2CFDD54-92D8-4D7D-AED8-D9BFFFE7B463}" dt="2023-08-03T09:06:24.432" v="4718" actId="164"/>
          <ac:spMkLst>
            <pc:docMk/>
            <pc:sldMk cId="1800941825" sldId="259"/>
            <ac:spMk id="23" creationId="{0F619A57-89EB-95C1-C6CD-3295D84B0744}"/>
          </ac:spMkLst>
        </pc:spChg>
        <pc:spChg chg="add mod">
          <ac:chgData name="Hwang Inseong" userId="6985cbef0b436c50" providerId="LiveId" clId="{E2CFDD54-92D8-4D7D-AED8-D9BFFFE7B463}" dt="2023-08-03T09:06:24.432" v="4718" actId="164"/>
          <ac:spMkLst>
            <pc:docMk/>
            <pc:sldMk cId="1800941825" sldId="259"/>
            <ac:spMk id="24" creationId="{93F8C8D4-A2A9-4F32-B0A4-09A6CA55DEE9}"/>
          </ac:spMkLst>
        </pc:spChg>
        <pc:spChg chg="add mod">
          <ac:chgData name="Hwang Inseong" userId="6985cbef0b436c50" providerId="LiveId" clId="{E2CFDD54-92D8-4D7D-AED8-D9BFFFE7B463}" dt="2023-08-03T08:01:19.799" v="2108" actId="571"/>
          <ac:spMkLst>
            <pc:docMk/>
            <pc:sldMk cId="1800941825" sldId="259"/>
            <ac:spMk id="26" creationId="{3A0E861C-D435-D103-666F-1E018EB48176}"/>
          </ac:spMkLst>
        </pc:spChg>
        <pc:spChg chg="add mod">
          <ac:chgData name="Hwang Inseong" userId="6985cbef0b436c50" providerId="LiveId" clId="{E2CFDD54-92D8-4D7D-AED8-D9BFFFE7B463}" dt="2023-08-03T08:01:22.296" v="2110" actId="571"/>
          <ac:spMkLst>
            <pc:docMk/>
            <pc:sldMk cId="1800941825" sldId="259"/>
            <ac:spMk id="28" creationId="{85DC1DC4-E00B-6981-F188-9D5081D8121F}"/>
          </ac:spMkLst>
        </pc:spChg>
        <pc:spChg chg="add mod">
          <ac:chgData name="Hwang Inseong" userId="6985cbef0b436c50" providerId="LiveId" clId="{E2CFDD54-92D8-4D7D-AED8-D9BFFFE7B463}" dt="2023-08-03T09:06:24.432" v="4718" actId="164"/>
          <ac:spMkLst>
            <pc:docMk/>
            <pc:sldMk cId="1800941825" sldId="259"/>
            <ac:spMk id="29" creationId="{44C4024F-8712-AACF-F80E-60D56E435A31}"/>
          </ac:spMkLst>
        </pc:spChg>
        <pc:spChg chg="add mod">
          <ac:chgData name="Hwang Inseong" userId="6985cbef0b436c50" providerId="LiveId" clId="{E2CFDD54-92D8-4D7D-AED8-D9BFFFE7B463}" dt="2023-08-03T09:06:24.432" v="4718" actId="164"/>
          <ac:spMkLst>
            <pc:docMk/>
            <pc:sldMk cId="1800941825" sldId="259"/>
            <ac:spMk id="30" creationId="{A3606BC3-7776-DA38-737B-F54BD06DBCFC}"/>
          </ac:spMkLst>
        </pc:spChg>
        <pc:spChg chg="add mod">
          <ac:chgData name="Hwang Inseong" userId="6985cbef0b436c50" providerId="LiveId" clId="{E2CFDD54-92D8-4D7D-AED8-D9BFFFE7B463}" dt="2023-08-03T09:06:24.432" v="4718" actId="164"/>
          <ac:spMkLst>
            <pc:docMk/>
            <pc:sldMk cId="1800941825" sldId="259"/>
            <ac:spMk id="31" creationId="{4F904521-F859-3754-1A1C-71CCB9DAFA70}"/>
          </ac:spMkLst>
        </pc:spChg>
        <pc:spChg chg="add mod">
          <ac:chgData name="Hwang Inseong" userId="6985cbef0b436c50" providerId="LiveId" clId="{E2CFDD54-92D8-4D7D-AED8-D9BFFFE7B463}" dt="2023-08-03T09:06:24.432" v="4718" actId="164"/>
          <ac:spMkLst>
            <pc:docMk/>
            <pc:sldMk cId="1800941825" sldId="259"/>
            <ac:spMk id="32" creationId="{432E104A-787A-8316-D767-D9518CC060A4}"/>
          </ac:spMkLst>
        </pc:spChg>
        <pc:spChg chg="add mod">
          <ac:chgData name="Hwang Inseong" userId="6985cbef0b436c50" providerId="LiveId" clId="{E2CFDD54-92D8-4D7D-AED8-D9BFFFE7B463}" dt="2023-08-03T09:02:28.946" v="4645"/>
          <ac:spMkLst>
            <pc:docMk/>
            <pc:sldMk cId="1800941825" sldId="259"/>
            <ac:spMk id="33" creationId="{E45C9BE4-88D8-2BEE-2518-6B10F16A6BF3}"/>
          </ac:spMkLst>
        </pc:spChg>
        <pc:grpChg chg="add mod">
          <ac:chgData name="Hwang Inseong" userId="6985cbef0b436c50" providerId="LiveId" clId="{E2CFDD54-92D8-4D7D-AED8-D9BFFFE7B463}" dt="2023-08-03T09:06:24.432" v="4718" actId="164"/>
          <ac:grpSpMkLst>
            <pc:docMk/>
            <pc:sldMk cId="1800941825" sldId="259"/>
            <ac:grpSpMk id="5" creationId="{60B79A3B-C7DB-232F-4A4D-0CB1AE2C1C0C}"/>
          </ac:grpSpMkLst>
        </pc:grpChg>
        <pc:grpChg chg="add mod">
          <ac:chgData name="Hwang Inseong" userId="6985cbef0b436c50" providerId="LiveId" clId="{E2CFDD54-92D8-4D7D-AED8-D9BFFFE7B463}" dt="2023-08-03T09:06:24.432" v="4718" actId="164"/>
          <ac:grpSpMkLst>
            <pc:docMk/>
            <pc:sldMk cId="1800941825" sldId="259"/>
            <ac:grpSpMk id="34" creationId="{480FD165-99A7-A97F-BF18-967FB1FABA6E}"/>
          </ac:grpSpMkLst>
        </pc:grpChg>
        <pc:picChg chg="add mod">
          <ac:chgData name="Hwang Inseong" userId="6985cbef0b436c50" providerId="LiveId" clId="{E2CFDD54-92D8-4D7D-AED8-D9BFFFE7B463}" dt="2023-08-03T09:06:24.432" v="4718" actId="164"/>
          <ac:picMkLst>
            <pc:docMk/>
            <pc:sldMk cId="1800941825" sldId="259"/>
            <ac:picMk id="3" creationId="{6AB2B9CD-5C5D-02CD-C442-32A71B07E19A}"/>
          </ac:picMkLst>
        </pc:picChg>
        <pc:picChg chg="add mod">
          <ac:chgData name="Hwang Inseong" userId="6985cbef0b436c50" providerId="LiveId" clId="{E2CFDD54-92D8-4D7D-AED8-D9BFFFE7B463}" dt="2023-08-03T08:01:19.799" v="2108" actId="571"/>
          <ac:picMkLst>
            <pc:docMk/>
            <pc:sldMk cId="1800941825" sldId="259"/>
            <ac:picMk id="25" creationId="{EA8F03F2-DBFF-3CAF-66FA-AB0C07756739}"/>
          </ac:picMkLst>
        </pc:picChg>
        <pc:picChg chg="add mod">
          <ac:chgData name="Hwang Inseong" userId="6985cbef0b436c50" providerId="LiveId" clId="{E2CFDD54-92D8-4D7D-AED8-D9BFFFE7B463}" dt="2023-08-03T08:01:22.296" v="2110" actId="571"/>
          <ac:picMkLst>
            <pc:docMk/>
            <pc:sldMk cId="1800941825" sldId="259"/>
            <ac:picMk id="27" creationId="{D3CACA7A-57E0-DB81-3438-122274BEA97E}"/>
          </ac:picMkLst>
        </pc:picChg>
        <pc:cxnChg chg="mod">
          <ac:chgData name="Hwang Inseong" userId="6985cbef0b436c50" providerId="LiveId" clId="{E2CFDD54-92D8-4D7D-AED8-D9BFFFE7B463}" dt="2023-08-03T08:00:04.335" v="2089" actId="1038"/>
          <ac:cxnSpMkLst>
            <pc:docMk/>
            <pc:sldMk cId="1800941825" sldId="259"/>
            <ac:cxnSpMk id="7" creationId="{FAD314F9-A55E-952F-8AFC-B06C4F78904F}"/>
          </ac:cxnSpMkLst>
        </pc:cxnChg>
        <pc:cxnChg chg="add mod">
          <ac:chgData name="Hwang Inseong" userId="6985cbef0b436c50" providerId="LiveId" clId="{E2CFDD54-92D8-4D7D-AED8-D9BFFFE7B463}" dt="2023-08-03T09:06:24.432" v="4718" actId="164"/>
          <ac:cxnSpMkLst>
            <pc:docMk/>
            <pc:sldMk cId="1800941825" sldId="259"/>
            <ac:cxnSpMk id="16" creationId="{26F1A42E-8A48-5A68-D79F-954AC16277D1}"/>
          </ac:cxnSpMkLst>
        </pc:cxnChg>
        <pc:cxnChg chg="add mod">
          <ac:chgData name="Hwang Inseong" userId="6985cbef0b436c50" providerId="LiveId" clId="{E2CFDD54-92D8-4D7D-AED8-D9BFFFE7B463}" dt="2023-08-03T09:06:24.432" v="4718" actId="164"/>
          <ac:cxnSpMkLst>
            <pc:docMk/>
            <pc:sldMk cId="1800941825" sldId="259"/>
            <ac:cxnSpMk id="17" creationId="{74A7C07B-AF9C-3780-07C1-7EE38991D193}"/>
          </ac:cxnSpMkLst>
        </pc:cxnChg>
        <pc:cxnChg chg="add mod">
          <ac:chgData name="Hwang Inseong" userId="6985cbef0b436c50" providerId="LiveId" clId="{E2CFDD54-92D8-4D7D-AED8-D9BFFFE7B463}" dt="2023-08-03T09:06:24.432" v="4718" actId="164"/>
          <ac:cxnSpMkLst>
            <pc:docMk/>
            <pc:sldMk cId="1800941825" sldId="259"/>
            <ac:cxnSpMk id="18" creationId="{BDCED4FA-DD6F-0AFD-5488-7E55715CFA01}"/>
          </ac:cxnSpMkLst>
        </pc:cxnChg>
        <pc:cxnChg chg="add mod">
          <ac:chgData name="Hwang Inseong" userId="6985cbef0b436c50" providerId="LiveId" clId="{E2CFDD54-92D8-4D7D-AED8-D9BFFFE7B463}" dt="2023-08-03T09:06:24.432" v="4718" actId="164"/>
          <ac:cxnSpMkLst>
            <pc:docMk/>
            <pc:sldMk cId="1800941825" sldId="259"/>
            <ac:cxnSpMk id="19" creationId="{CB4D349F-1BF8-5EE0-CD0B-1D6CC1D92681}"/>
          </ac:cxnSpMkLst>
        </pc:cxnChg>
        <pc:cxnChg chg="add mod">
          <ac:chgData name="Hwang Inseong" userId="6985cbef0b436c50" providerId="LiveId" clId="{E2CFDD54-92D8-4D7D-AED8-D9BFFFE7B463}" dt="2023-08-03T07:59:20.061" v="2036" actId="571"/>
          <ac:cxnSpMkLst>
            <pc:docMk/>
            <pc:sldMk cId="1800941825" sldId="259"/>
            <ac:cxnSpMk id="20" creationId="{360EFBA2-6640-F8F5-C948-3C738F75C329}"/>
          </ac:cxnSpMkLst>
        </pc:cxnChg>
        <pc:cxnChg chg="add mod">
          <ac:chgData name="Hwang Inseong" userId="6985cbef0b436c50" providerId="LiveId" clId="{E2CFDD54-92D8-4D7D-AED8-D9BFFFE7B463}" dt="2023-08-03T09:06:24.432" v="4718" actId="164"/>
          <ac:cxnSpMkLst>
            <pc:docMk/>
            <pc:sldMk cId="1800941825" sldId="259"/>
            <ac:cxnSpMk id="21" creationId="{783EEFBE-C7D9-1BCB-AC4F-D9CE0286ABAF}"/>
          </ac:cxnSpMkLst>
        </pc:cxnChg>
        <pc:cxnChg chg="add mod">
          <ac:chgData name="Hwang Inseong" userId="6985cbef0b436c50" providerId="LiveId" clId="{E2CFDD54-92D8-4D7D-AED8-D9BFFFE7B463}" dt="2023-08-03T09:06:24.432" v="4718" actId="164"/>
          <ac:cxnSpMkLst>
            <pc:docMk/>
            <pc:sldMk cId="1800941825" sldId="259"/>
            <ac:cxnSpMk id="22" creationId="{D4FF9315-86D9-087E-F227-F148E896F264}"/>
          </ac:cxnSpMkLst>
        </pc:cxnChg>
      </pc:sldChg>
      <pc:sldChg chg="addSp modSp add del mod">
        <pc:chgData name="Hwang Inseong" userId="6985cbef0b436c50" providerId="LiveId" clId="{E2CFDD54-92D8-4D7D-AED8-D9BFFFE7B463}" dt="2023-08-03T04:41:47.077" v="422" actId="47"/>
        <pc:sldMkLst>
          <pc:docMk/>
          <pc:sldMk cId="1872637448" sldId="260"/>
        </pc:sldMkLst>
        <pc:spChg chg="add mod">
          <ac:chgData name="Hwang Inseong" userId="6985cbef0b436c50" providerId="LiveId" clId="{E2CFDD54-92D8-4D7D-AED8-D9BFFFE7B463}" dt="2023-08-03T04:35:00.906" v="119" actId="20577"/>
          <ac:spMkLst>
            <pc:docMk/>
            <pc:sldMk cId="1872637448" sldId="260"/>
            <ac:spMk id="4" creationId="{3913A3AC-EBE3-47D0-08E7-91298B723E99}"/>
          </ac:spMkLst>
        </pc:spChg>
        <pc:picChg chg="add mod">
          <ac:chgData name="Hwang Inseong" userId="6985cbef0b436c50" providerId="LiveId" clId="{E2CFDD54-92D8-4D7D-AED8-D9BFFFE7B463}" dt="2023-08-03T04:31:38.815" v="22"/>
          <ac:picMkLst>
            <pc:docMk/>
            <pc:sldMk cId="1872637448" sldId="260"/>
            <ac:picMk id="3" creationId="{5AC6A29A-3373-B85E-49CC-AF9683910325}"/>
          </ac:picMkLst>
        </pc:picChg>
      </pc:sldChg>
      <pc:sldChg chg="addSp delSp modSp add mod">
        <pc:chgData name="Hwang Inseong" userId="6985cbef0b436c50" providerId="LiveId" clId="{E2CFDD54-92D8-4D7D-AED8-D9BFFFE7B463}" dt="2023-08-03T09:06:38.476" v="4723" actId="164"/>
        <pc:sldMkLst>
          <pc:docMk/>
          <pc:sldMk cId="3060682773" sldId="261"/>
        </pc:sldMkLst>
        <pc:spChg chg="add del mod">
          <ac:chgData name="Hwang Inseong" userId="6985cbef0b436c50" providerId="LiveId" clId="{E2CFDD54-92D8-4D7D-AED8-D9BFFFE7B463}" dt="2023-08-03T09:02:42.489" v="4646" actId="478"/>
          <ac:spMkLst>
            <pc:docMk/>
            <pc:sldMk cId="3060682773" sldId="261"/>
            <ac:spMk id="4" creationId="{99FA436C-432E-DA7A-5795-21C2CECE0924}"/>
          </ac:spMkLst>
        </pc:spChg>
        <pc:spChg chg="mod">
          <ac:chgData name="Hwang Inseong" userId="6985cbef0b436c50" providerId="LiveId" clId="{E2CFDD54-92D8-4D7D-AED8-D9BFFFE7B463}" dt="2023-08-03T08:03:55.560" v="2344" actId="6549"/>
          <ac:spMkLst>
            <pc:docMk/>
            <pc:sldMk cId="3060682773" sldId="261"/>
            <ac:spMk id="8" creationId="{6F6EDDA8-60D5-7036-A4C1-B2B50487FB43}"/>
          </ac:spMkLst>
        </pc:spChg>
        <pc:spChg chg="mod">
          <ac:chgData name="Hwang Inseong" userId="6985cbef0b436c50" providerId="LiveId" clId="{E2CFDD54-92D8-4D7D-AED8-D9BFFFE7B463}" dt="2023-08-03T08:02:34.806" v="2123" actId="14100"/>
          <ac:spMkLst>
            <pc:docMk/>
            <pc:sldMk cId="3060682773" sldId="261"/>
            <ac:spMk id="10" creationId="{F24B3F9B-D700-31A9-F4E0-AA6360C45E37}"/>
          </ac:spMkLst>
        </pc:spChg>
        <pc:spChg chg="mod">
          <ac:chgData name="Hwang Inseong" userId="6985cbef0b436c50" providerId="LiveId" clId="{E2CFDD54-92D8-4D7D-AED8-D9BFFFE7B463}" dt="2023-08-03T08:45:11.971" v="3686" actId="20577"/>
          <ac:spMkLst>
            <pc:docMk/>
            <pc:sldMk cId="3060682773" sldId="261"/>
            <ac:spMk id="17" creationId="{B64C981E-472E-50B0-243A-0D9E595C9DCA}"/>
          </ac:spMkLst>
        </pc:spChg>
        <pc:spChg chg="mod">
          <ac:chgData name="Hwang Inseong" userId="6985cbef0b436c50" providerId="LiveId" clId="{E2CFDD54-92D8-4D7D-AED8-D9BFFFE7B463}" dt="2023-08-03T08:03:04.149" v="2206"/>
          <ac:spMkLst>
            <pc:docMk/>
            <pc:sldMk cId="3060682773" sldId="261"/>
            <ac:spMk id="19" creationId="{F65F1947-CC0B-E971-006C-F4DA63757C4E}"/>
          </ac:spMkLst>
        </pc:spChg>
        <pc:spChg chg="add mod">
          <ac:chgData name="Hwang Inseong" userId="6985cbef0b436c50" providerId="LiveId" clId="{E2CFDD54-92D8-4D7D-AED8-D9BFFFE7B463}" dt="2023-08-03T09:06:38.476" v="4723" actId="164"/>
          <ac:spMkLst>
            <pc:docMk/>
            <pc:sldMk cId="3060682773" sldId="261"/>
            <ac:spMk id="22" creationId="{698A1318-F792-B6D7-30F4-7280D7930B55}"/>
          </ac:spMkLst>
        </pc:spChg>
        <pc:spChg chg="add mod">
          <ac:chgData name="Hwang Inseong" userId="6985cbef0b436c50" providerId="LiveId" clId="{E2CFDD54-92D8-4D7D-AED8-D9BFFFE7B463}" dt="2023-08-03T09:02:42.641" v="4647"/>
          <ac:spMkLst>
            <pc:docMk/>
            <pc:sldMk cId="3060682773" sldId="261"/>
            <ac:spMk id="30" creationId="{08A1750E-8B7A-FC44-D058-C29D534F0AA6}"/>
          </ac:spMkLst>
        </pc:spChg>
        <pc:spChg chg="add mod">
          <ac:chgData name="Hwang Inseong" userId="6985cbef0b436c50" providerId="LiveId" clId="{E2CFDD54-92D8-4D7D-AED8-D9BFFFE7B463}" dt="2023-08-03T09:02:53.940" v="4655" actId="20577"/>
          <ac:spMkLst>
            <pc:docMk/>
            <pc:sldMk cId="3060682773" sldId="261"/>
            <ac:spMk id="31" creationId="{36C218E3-56EC-5D5C-7445-5294B7464594}"/>
          </ac:spMkLst>
        </pc:spChg>
        <pc:grpChg chg="add mod">
          <ac:chgData name="Hwang Inseong" userId="6985cbef0b436c50" providerId="LiveId" clId="{E2CFDD54-92D8-4D7D-AED8-D9BFFFE7B463}" dt="2023-08-03T09:06:38.476" v="4723" actId="164"/>
          <ac:grpSpMkLst>
            <pc:docMk/>
            <pc:sldMk cId="3060682773" sldId="261"/>
            <ac:grpSpMk id="7" creationId="{85F835AB-D374-BC23-5D3A-15F63E25EEA4}"/>
          </ac:grpSpMkLst>
        </pc:grpChg>
        <pc:grpChg chg="add mod">
          <ac:chgData name="Hwang Inseong" userId="6985cbef0b436c50" providerId="LiveId" clId="{E2CFDD54-92D8-4D7D-AED8-D9BFFFE7B463}" dt="2023-08-03T09:06:38.476" v="4723" actId="164"/>
          <ac:grpSpMkLst>
            <pc:docMk/>
            <pc:sldMk cId="3060682773" sldId="261"/>
            <ac:grpSpMk id="16" creationId="{6A95E84A-8BF4-FDF4-F8D2-45C21CF05F32}"/>
          </ac:grpSpMkLst>
        </pc:grpChg>
        <pc:grpChg chg="add mod">
          <ac:chgData name="Hwang Inseong" userId="6985cbef0b436c50" providerId="LiveId" clId="{E2CFDD54-92D8-4D7D-AED8-D9BFFFE7B463}" dt="2023-08-03T09:06:38.476" v="4723" actId="164"/>
          <ac:grpSpMkLst>
            <pc:docMk/>
            <pc:sldMk cId="3060682773" sldId="261"/>
            <ac:grpSpMk id="32" creationId="{6CD919C3-B9FB-2E9C-3E81-C6426788AEFA}"/>
          </ac:grpSpMkLst>
        </pc:grpChg>
        <pc:picChg chg="add mod">
          <ac:chgData name="Hwang Inseong" userId="6985cbef0b436c50" providerId="LiveId" clId="{E2CFDD54-92D8-4D7D-AED8-D9BFFFE7B463}" dt="2023-08-03T09:06:38.476" v="4723" actId="164"/>
          <ac:picMkLst>
            <pc:docMk/>
            <pc:sldMk cId="3060682773" sldId="261"/>
            <ac:picMk id="3" creationId="{9BFFCD55-8229-8B04-FF64-E70D027672EE}"/>
          </ac:picMkLst>
        </pc:picChg>
        <pc:picChg chg="add del mod">
          <ac:chgData name="Hwang Inseong" userId="6985cbef0b436c50" providerId="LiveId" clId="{E2CFDD54-92D8-4D7D-AED8-D9BFFFE7B463}" dt="2023-08-03T04:35:18.198" v="180"/>
          <ac:picMkLst>
            <pc:docMk/>
            <pc:sldMk cId="3060682773" sldId="261"/>
            <ac:picMk id="5" creationId="{7D535010-6F16-1CEB-D161-F26603B62A97}"/>
          </ac:picMkLst>
        </pc:picChg>
        <pc:picChg chg="add mod">
          <ac:chgData name="Hwang Inseong" userId="6985cbef0b436c50" providerId="LiveId" clId="{E2CFDD54-92D8-4D7D-AED8-D9BFFFE7B463}" dt="2023-08-03T09:06:38.476" v="4723" actId="164"/>
          <ac:picMkLst>
            <pc:docMk/>
            <pc:sldMk cId="3060682773" sldId="261"/>
            <ac:picMk id="6" creationId="{ACE1CF46-CE97-D02E-C1A9-7CA282919826}"/>
          </ac:picMkLst>
        </pc:picChg>
        <pc:cxnChg chg="mod">
          <ac:chgData name="Hwang Inseong" userId="6985cbef0b436c50" providerId="LiveId" clId="{E2CFDD54-92D8-4D7D-AED8-D9BFFFE7B463}" dt="2023-08-03T08:40:00.837" v="3623" actId="14100"/>
          <ac:cxnSpMkLst>
            <pc:docMk/>
            <pc:sldMk cId="3060682773" sldId="261"/>
            <ac:cxnSpMk id="9" creationId="{0AC8472E-B534-822B-FFED-B56DDA0701CC}"/>
          </ac:cxnSpMkLst>
        </pc:cxnChg>
        <pc:cxnChg chg="mod">
          <ac:chgData name="Hwang Inseong" userId="6985cbef0b436c50" providerId="LiveId" clId="{E2CFDD54-92D8-4D7D-AED8-D9BFFFE7B463}" dt="2023-08-03T08:39:51.243" v="3622" actId="14100"/>
          <ac:cxnSpMkLst>
            <pc:docMk/>
            <pc:sldMk cId="3060682773" sldId="261"/>
            <ac:cxnSpMk id="18" creationId="{1F5F501D-1B9C-3B74-20C9-5452BB8804F9}"/>
          </ac:cxnSpMkLst>
        </pc:cxnChg>
        <pc:cxnChg chg="add mod">
          <ac:chgData name="Hwang Inseong" userId="6985cbef0b436c50" providerId="LiveId" clId="{E2CFDD54-92D8-4D7D-AED8-D9BFFFE7B463}" dt="2023-08-03T09:06:38.476" v="4723" actId="164"/>
          <ac:cxnSpMkLst>
            <pc:docMk/>
            <pc:sldMk cId="3060682773" sldId="261"/>
            <ac:cxnSpMk id="23" creationId="{806931E6-265C-FF41-7704-860E0827631A}"/>
          </ac:cxnSpMkLst>
        </pc:cxnChg>
      </pc:sldChg>
      <pc:sldChg chg="addSp delSp modSp add del mod">
        <pc:chgData name="Hwang Inseong" userId="6985cbef0b436c50" providerId="LiveId" clId="{E2CFDD54-92D8-4D7D-AED8-D9BFFFE7B463}" dt="2023-08-03T04:36:12.309" v="186" actId="47"/>
        <pc:sldMkLst>
          <pc:docMk/>
          <pc:sldMk cId="2318432938" sldId="262"/>
        </pc:sldMkLst>
        <pc:spChg chg="add mod">
          <ac:chgData name="Hwang Inseong" userId="6985cbef0b436c50" providerId="LiveId" clId="{E2CFDD54-92D8-4D7D-AED8-D9BFFFE7B463}" dt="2023-08-03T04:35:13.013" v="178" actId="20577"/>
          <ac:spMkLst>
            <pc:docMk/>
            <pc:sldMk cId="2318432938" sldId="262"/>
            <ac:spMk id="4" creationId="{2D204CC3-8205-DBD0-6A40-27E9D459E043}"/>
          </ac:spMkLst>
        </pc:spChg>
        <pc:picChg chg="add del mod">
          <ac:chgData name="Hwang Inseong" userId="6985cbef0b436c50" providerId="LiveId" clId="{E2CFDD54-92D8-4D7D-AED8-D9BFFFE7B463}" dt="2023-08-03T04:36:04.941" v="183" actId="21"/>
          <ac:picMkLst>
            <pc:docMk/>
            <pc:sldMk cId="2318432938" sldId="262"/>
            <ac:picMk id="3" creationId="{1844CACA-E610-4E6A-9AD3-667D6EC73A34}"/>
          </ac:picMkLst>
        </pc:picChg>
      </pc:sldChg>
      <pc:sldChg chg="addSp delSp modSp add mod ord">
        <pc:chgData name="Hwang Inseong" userId="6985cbef0b436c50" providerId="LiveId" clId="{E2CFDD54-92D8-4D7D-AED8-D9BFFFE7B463}" dt="2023-08-03T09:06:33.091" v="4721" actId="164"/>
        <pc:sldMkLst>
          <pc:docMk/>
          <pc:sldMk cId="2871090102" sldId="263"/>
        </pc:sldMkLst>
        <pc:spChg chg="add del mod">
          <ac:chgData name="Hwang Inseong" userId="6985cbef0b436c50" providerId="LiveId" clId="{E2CFDD54-92D8-4D7D-AED8-D9BFFFE7B463}" dt="2023-08-03T09:03:14.647" v="4656" actId="478"/>
          <ac:spMkLst>
            <pc:docMk/>
            <pc:sldMk cId="2871090102" sldId="263"/>
            <ac:spMk id="4" creationId="{059C48BD-AC83-E85D-FA3D-636B356783AB}"/>
          </ac:spMkLst>
        </pc:spChg>
        <pc:spChg chg="mod">
          <ac:chgData name="Hwang Inseong" userId="6985cbef0b436c50" providerId="LiveId" clId="{E2CFDD54-92D8-4D7D-AED8-D9BFFFE7B463}" dt="2023-08-03T08:08:09.884" v="2620" actId="1076"/>
          <ac:spMkLst>
            <pc:docMk/>
            <pc:sldMk cId="2871090102" sldId="263"/>
            <ac:spMk id="6" creationId="{28B61D89-7A51-520E-B8FE-854FB25E128E}"/>
          </ac:spMkLst>
        </pc:spChg>
        <pc:spChg chg="mod">
          <ac:chgData name="Hwang Inseong" userId="6985cbef0b436c50" providerId="LiveId" clId="{E2CFDD54-92D8-4D7D-AED8-D9BFFFE7B463}" dt="2023-08-03T08:06:31.750" v="2456" actId="14100"/>
          <ac:spMkLst>
            <pc:docMk/>
            <pc:sldMk cId="2871090102" sldId="263"/>
            <ac:spMk id="8" creationId="{1D3BEA51-8987-4D7B-66EB-4B613B75C43A}"/>
          </ac:spMkLst>
        </pc:spChg>
        <pc:spChg chg="add mod">
          <ac:chgData name="Hwang Inseong" userId="6985cbef0b436c50" providerId="LiveId" clId="{E2CFDD54-92D8-4D7D-AED8-D9BFFFE7B463}" dt="2023-08-03T09:03:18.163" v="4661" actId="20577"/>
          <ac:spMkLst>
            <pc:docMk/>
            <pc:sldMk cId="2871090102" sldId="263"/>
            <ac:spMk id="14" creationId="{32F9A9A3-652B-009C-9308-CD6622D9306B}"/>
          </ac:spMkLst>
        </pc:spChg>
        <pc:grpChg chg="add mod">
          <ac:chgData name="Hwang Inseong" userId="6985cbef0b436c50" providerId="LiveId" clId="{E2CFDD54-92D8-4D7D-AED8-D9BFFFE7B463}" dt="2023-08-03T09:06:33.091" v="4721" actId="164"/>
          <ac:grpSpMkLst>
            <pc:docMk/>
            <pc:sldMk cId="2871090102" sldId="263"/>
            <ac:grpSpMk id="5" creationId="{9E1CD682-2D54-0426-4846-2DEE00B84AF6}"/>
          </ac:grpSpMkLst>
        </pc:grpChg>
        <pc:grpChg chg="add mod">
          <ac:chgData name="Hwang Inseong" userId="6985cbef0b436c50" providerId="LiveId" clId="{E2CFDD54-92D8-4D7D-AED8-D9BFFFE7B463}" dt="2023-08-03T09:06:33.091" v="4721" actId="164"/>
          <ac:grpSpMkLst>
            <pc:docMk/>
            <pc:sldMk cId="2871090102" sldId="263"/>
            <ac:grpSpMk id="15" creationId="{76805F71-9815-69E4-2292-3FAB7D1CF5E0}"/>
          </ac:grpSpMkLst>
        </pc:grpChg>
        <pc:picChg chg="add mod">
          <ac:chgData name="Hwang Inseong" userId="6985cbef0b436c50" providerId="LiveId" clId="{E2CFDD54-92D8-4D7D-AED8-D9BFFFE7B463}" dt="2023-08-03T09:06:33.091" v="4721" actId="164"/>
          <ac:picMkLst>
            <pc:docMk/>
            <pc:sldMk cId="2871090102" sldId="263"/>
            <ac:picMk id="3" creationId="{FA8CCC6C-15FA-D051-C815-881509C8EAC6}"/>
          </ac:picMkLst>
        </pc:picChg>
        <pc:cxnChg chg="mod">
          <ac:chgData name="Hwang Inseong" userId="6985cbef0b436c50" providerId="LiveId" clId="{E2CFDD54-92D8-4D7D-AED8-D9BFFFE7B463}" dt="2023-08-03T08:08:09.884" v="2620" actId="1076"/>
          <ac:cxnSpMkLst>
            <pc:docMk/>
            <pc:sldMk cId="2871090102" sldId="263"/>
            <ac:cxnSpMk id="7" creationId="{9FE16119-F80D-7EC1-D29B-174204B0D247}"/>
          </ac:cxnSpMkLst>
        </pc:cxnChg>
      </pc:sldChg>
      <pc:sldChg chg="addSp delSp modSp add mod ord">
        <pc:chgData name="Hwang Inseong" userId="6985cbef0b436c50" providerId="LiveId" clId="{E2CFDD54-92D8-4D7D-AED8-D9BFFFE7B463}" dt="2023-08-03T09:06:35.650" v="4722" actId="164"/>
        <pc:sldMkLst>
          <pc:docMk/>
          <pc:sldMk cId="959884115" sldId="264"/>
        </pc:sldMkLst>
        <pc:spChg chg="add del mod">
          <ac:chgData name="Hwang Inseong" userId="6985cbef0b436c50" providerId="LiveId" clId="{E2CFDD54-92D8-4D7D-AED8-D9BFFFE7B463}" dt="2023-08-03T09:03:38.653" v="4670" actId="478"/>
          <ac:spMkLst>
            <pc:docMk/>
            <pc:sldMk cId="959884115" sldId="264"/>
            <ac:spMk id="4" creationId="{ACAF841C-6BC2-6FB6-0209-9E73B779C1C9}"/>
          </ac:spMkLst>
        </pc:spChg>
        <pc:spChg chg="mod">
          <ac:chgData name="Hwang Inseong" userId="6985cbef0b436c50" providerId="LiveId" clId="{E2CFDD54-92D8-4D7D-AED8-D9BFFFE7B463}" dt="2023-08-03T08:07:57.534" v="2619" actId="1076"/>
          <ac:spMkLst>
            <pc:docMk/>
            <pc:sldMk cId="959884115" sldId="264"/>
            <ac:spMk id="6" creationId="{9BB36F63-EB66-6CDF-A346-58815E1EBD39}"/>
          </ac:spMkLst>
        </pc:spChg>
        <pc:spChg chg="mod">
          <ac:chgData name="Hwang Inseong" userId="6985cbef0b436c50" providerId="LiveId" clId="{E2CFDD54-92D8-4D7D-AED8-D9BFFFE7B463}" dt="2023-08-03T08:07:18.261" v="2462" actId="14100"/>
          <ac:spMkLst>
            <pc:docMk/>
            <pc:sldMk cId="959884115" sldId="264"/>
            <ac:spMk id="8" creationId="{C9E50240-E5D0-6D84-24C0-0284F4C7A020}"/>
          </ac:spMkLst>
        </pc:spChg>
        <pc:spChg chg="mod">
          <ac:chgData name="Hwang Inseong" userId="6985cbef0b436c50" providerId="LiveId" clId="{E2CFDD54-92D8-4D7D-AED8-D9BFFFE7B463}" dt="2023-08-03T08:51:31.590" v="3981" actId="571"/>
          <ac:spMkLst>
            <pc:docMk/>
            <pc:sldMk cId="959884115" sldId="264"/>
            <ac:spMk id="16" creationId="{B159C237-A919-F57E-D5CE-5327E43BE644}"/>
          </ac:spMkLst>
        </pc:spChg>
        <pc:spChg chg="mod">
          <ac:chgData name="Hwang Inseong" userId="6985cbef0b436c50" providerId="LiveId" clId="{E2CFDD54-92D8-4D7D-AED8-D9BFFFE7B463}" dt="2023-08-03T08:51:31.590" v="3981" actId="571"/>
          <ac:spMkLst>
            <pc:docMk/>
            <pc:sldMk cId="959884115" sldId="264"/>
            <ac:spMk id="18" creationId="{9C1E6F09-22F6-AEEE-56C2-F73EAD71CAF5}"/>
          </ac:spMkLst>
        </pc:spChg>
        <pc:spChg chg="add mod">
          <ac:chgData name="Hwang Inseong" userId="6985cbef0b436c50" providerId="LiveId" clId="{E2CFDD54-92D8-4D7D-AED8-D9BFFFE7B463}" dt="2023-08-03T09:03:38.796" v="4671"/>
          <ac:spMkLst>
            <pc:docMk/>
            <pc:sldMk cId="959884115" sldId="264"/>
            <ac:spMk id="19" creationId="{A259667A-4FFD-37B6-68B5-C327DD094169}"/>
          </ac:spMkLst>
        </pc:spChg>
        <pc:grpChg chg="add mod">
          <ac:chgData name="Hwang Inseong" userId="6985cbef0b436c50" providerId="LiveId" clId="{E2CFDD54-92D8-4D7D-AED8-D9BFFFE7B463}" dt="2023-08-03T09:06:35.650" v="4722" actId="164"/>
          <ac:grpSpMkLst>
            <pc:docMk/>
            <pc:sldMk cId="959884115" sldId="264"/>
            <ac:grpSpMk id="5" creationId="{EDCAE957-0FCA-8974-FAFF-453D25EEAEE4}"/>
          </ac:grpSpMkLst>
        </pc:grpChg>
        <pc:grpChg chg="add del mod">
          <ac:chgData name="Hwang Inseong" userId="6985cbef0b436c50" providerId="LiveId" clId="{E2CFDD54-92D8-4D7D-AED8-D9BFFFE7B463}" dt="2023-08-03T08:59:12.010" v="4562" actId="478"/>
          <ac:grpSpMkLst>
            <pc:docMk/>
            <pc:sldMk cId="959884115" sldId="264"/>
            <ac:grpSpMk id="15" creationId="{07B80C07-56FF-1D8A-06EF-BACD9027F56B}"/>
          </ac:grpSpMkLst>
        </pc:grpChg>
        <pc:grpChg chg="add mod">
          <ac:chgData name="Hwang Inseong" userId="6985cbef0b436c50" providerId="LiveId" clId="{E2CFDD54-92D8-4D7D-AED8-D9BFFFE7B463}" dt="2023-08-03T09:06:35.650" v="4722" actId="164"/>
          <ac:grpSpMkLst>
            <pc:docMk/>
            <pc:sldMk cId="959884115" sldId="264"/>
            <ac:grpSpMk id="20" creationId="{95B69D84-1E91-8872-F86D-22B2919AE696}"/>
          </ac:grpSpMkLst>
        </pc:grpChg>
        <pc:picChg chg="add mod">
          <ac:chgData name="Hwang Inseong" userId="6985cbef0b436c50" providerId="LiveId" clId="{E2CFDD54-92D8-4D7D-AED8-D9BFFFE7B463}" dt="2023-08-03T09:06:35.650" v="4722" actId="164"/>
          <ac:picMkLst>
            <pc:docMk/>
            <pc:sldMk cId="959884115" sldId="264"/>
            <ac:picMk id="3" creationId="{DBBEBC8F-2C1B-63B8-AF97-C688C8794358}"/>
          </ac:picMkLst>
        </pc:picChg>
        <pc:picChg chg="add del mod">
          <ac:chgData name="Hwang Inseong" userId="6985cbef0b436c50" providerId="LiveId" clId="{E2CFDD54-92D8-4D7D-AED8-D9BFFFE7B463}" dt="2023-08-03T08:09:36.316" v="2624"/>
          <ac:picMkLst>
            <pc:docMk/>
            <pc:sldMk cId="959884115" sldId="264"/>
            <ac:picMk id="14" creationId="{742B56E4-7F61-12F9-1C33-7933A83CED1B}"/>
          </ac:picMkLst>
        </pc:picChg>
        <pc:cxnChg chg="mod">
          <ac:chgData name="Hwang Inseong" userId="6985cbef0b436c50" providerId="LiveId" clId="{E2CFDD54-92D8-4D7D-AED8-D9BFFFE7B463}" dt="2023-08-03T08:07:57.534" v="2619" actId="1076"/>
          <ac:cxnSpMkLst>
            <pc:docMk/>
            <pc:sldMk cId="959884115" sldId="264"/>
            <ac:cxnSpMk id="7" creationId="{899B3A21-47A3-DD83-3BE4-92FD2866FBA8}"/>
          </ac:cxnSpMkLst>
        </pc:cxnChg>
        <pc:cxnChg chg="mod">
          <ac:chgData name="Hwang Inseong" userId="6985cbef0b436c50" providerId="LiveId" clId="{E2CFDD54-92D8-4D7D-AED8-D9BFFFE7B463}" dt="2023-08-03T08:59:12.010" v="4562" actId="478"/>
          <ac:cxnSpMkLst>
            <pc:docMk/>
            <pc:sldMk cId="959884115" sldId="264"/>
            <ac:cxnSpMk id="17" creationId="{92230507-6403-B72D-5D01-FEEE9D5EAC89}"/>
          </ac:cxnSpMkLst>
        </pc:cxnChg>
      </pc:sldChg>
      <pc:sldChg chg="addSp delSp modSp add mod">
        <pc:chgData name="Hwang Inseong" userId="6985cbef0b436c50" providerId="LiveId" clId="{E2CFDD54-92D8-4D7D-AED8-D9BFFFE7B463}" dt="2023-08-03T09:06:45.411" v="4725" actId="164"/>
        <pc:sldMkLst>
          <pc:docMk/>
          <pc:sldMk cId="752684643" sldId="265"/>
        </pc:sldMkLst>
        <pc:spChg chg="add del mod">
          <ac:chgData name="Hwang Inseong" userId="6985cbef0b436c50" providerId="LiveId" clId="{E2CFDD54-92D8-4D7D-AED8-D9BFFFE7B463}" dt="2023-08-03T09:03:50.939" v="4672" actId="478"/>
          <ac:spMkLst>
            <pc:docMk/>
            <pc:sldMk cId="752684643" sldId="265"/>
            <ac:spMk id="4" creationId="{CFD0D0BF-4A8A-B481-8A9F-48F9594746FD}"/>
          </ac:spMkLst>
        </pc:spChg>
        <pc:spChg chg="mod topLvl">
          <ac:chgData name="Hwang Inseong" userId="6985cbef0b436c50" providerId="LiveId" clId="{E2CFDD54-92D8-4D7D-AED8-D9BFFFE7B463}" dt="2023-08-03T08:57:51.312" v="4561"/>
          <ac:spMkLst>
            <pc:docMk/>
            <pc:sldMk cId="752684643" sldId="265"/>
            <ac:spMk id="6" creationId="{68485A27-A3A0-656E-3B91-BD114373E09F}"/>
          </ac:spMkLst>
        </pc:spChg>
        <pc:spChg chg="mod topLvl">
          <ac:chgData name="Hwang Inseong" userId="6985cbef0b436c50" providerId="LiveId" clId="{E2CFDD54-92D8-4D7D-AED8-D9BFFFE7B463}" dt="2023-08-03T08:48:03.208" v="3688" actId="164"/>
          <ac:spMkLst>
            <pc:docMk/>
            <pc:sldMk cId="752684643" sldId="265"/>
            <ac:spMk id="8" creationId="{79963CF1-F43D-2CC4-F074-6B066672CD52}"/>
          </ac:spMkLst>
        </pc:spChg>
        <pc:spChg chg="add mod">
          <ac:chgData name="Hwang Inseong" userId="6985cbef0b436c50" providerId="LiveId" clId="{E2CFDD54-92D8-4D7D-AED8-D9BFFFE7B463}" dt="2023-08-03T08:48:03.208" v="3688" actId="164"/>
          <ac:spMkLst>
            <pc:docMk/>
            <pc:sldMk cId="752684643" sldId="265"/>
            <ac:spMk id="19" creationId="{07D248E4-F6F9-BE42-F271-7BD1DD704DC0}"/>
          </ac:spMkLst>
        </pc:spChg>
        <pc:spChg chg="add mod">
          <ac:chgData name="Hwang Inseong" userId="6985cbef0b436c50" providerId="LiveId" clId="{E2CFDD54-92D8-4D7D-AED8-D9BFFFE7B463}" dt="2023-08-03T09:03:51.107" v="4673"/>
          <ac:spMkLst>
            <pc:docMk/>
            <pc:sldMk cId="752684643" sldId="265"/>
            <ac:spMk id="22" creationId="{4057AA78-8D4F-54DD-52AD-58557300FE5F}"/>
          </ac:spMkLst>
        </pc:spChg>
        <pc:grpChg chg="add del mod">
          <ac:chgData name="Hwang Inseong" userId="6985cbef0b436c50" providerId="LiveId" clId="{E2CFDD54-92D8-4D7D-AED8-D9BFFFE7B463}" dt="2023-08-03T08:47:57.596" v="3687" actId="165"/>
          <ac:grpSpMkLst>
            <pc:docMk/>
            <pc:sldMk cId="752684643" sldId="265"/>
            <ac:grpSpMk id="5" creationId="{2777DB03-60E9-CB1E-EAAE-D8484349675F}"/>
          </ac:grpSpMkLst>
        </pc:grpChg>
        <pc:grpChg chg="add mod">
          <ac:chgData name="Hwang Inseong" userId="6985cbef0b436c50" providerId="LiveId" clId="{E2CFDD54-92D8-4D7D-AED8-D9BFFFE7B463}" dt="2023-08-03T09:06:45.411" v="4725" actId="164"/>
          <ac:grpSpMkLst>
            <pc:docMk/>
            <pc:sldMk cId="752684643" sldId="265"/>
            <ac:grpSpMk id="21" creationId="{44D63668-2742-26FF-3024-205280811E85}"/>
          </ac:grpSpMkLst>
        </pc:grpChg>
        <pc:grpChg chg="add mod">
          <ac:chgData name="Hwang Inseong" userId="6985cbef0b436c50" providerId="LiveId" clId="{E2CFDD54-92D8-4D7D-AED8-D9BFFFE7B463}" dt="2023-08-03T09:06:45.411" v="4725" actId="164"/>
          <ac:grpSpMkLst>
            <pc:docMk/>
            <pc:sldMk cId="752684643" sldId="265"/>
            <ac:grpSpMk id="23" creationId="{49E0440E-67E9-6F80-8B91-93E4BB6BA295}"/>
          </ac:grpSpMkLst>
        </pc:grpChg>
        <pc:picChg chg="add mod">
          <ac:chgData name="Hwang Inseong" userId="6985cbef0b436c50" providerId="LiveId" clId="{E2CFDD54-92D8-4D7D-AED8-D9BFFFE7B463}" dt="2023-08-03T09:06:45.411" v="4725" actId="164"/>
          <ac:picMkLst>
            <pc:docMk/>
            <pc:sldMk cId="752684643" sldId="265"/>
            <ac:picMk id="3" creationId="{C1F10D74-4FAE-BF15-5B7D-B1EC9A87320F}"/>
          </ac:picMkLst>
        </pc:picChg>
        <pc:cxnChg chg="mod topLvl">
          <ac:chgData name="Hwang Inseong" userId="6985cbef0b436c50" providerId="LiveId" clId="{E2CFDD54-92D8-4D7D-AED8-D9BFFFE7B463}" dt="2023-08-03T08:48:03.208" v="3688" actId="164"/>
          <ac:cxnSpMkLst>
            <pc:docMk/>
            <pc:sldMk cId="752684643" sldId="265"/>
            <ac:cxnSpMk id="7" creationId="{8C28C782-7453-E795-4052-FC4AFAE93FF3}"/>
          </ac:cxnSpMkLst>
        </pc:cxnChg>
        <pc:cxnChg chg="add mod">
          <ac:chgData name="Hwang Inseong" userId="6985cbef0b436c50" providerId="LiveId" clId="{E2CFDD54-92D8-4D7D-AED8-D9BFFFE7B463}" dt="2023-08-03T08:48:03.208" v="3688" actId="164"/>
          <ac:cxnSpMkLst>
            <pc:docMk/>
            <pc:sldMk cId="752684643" sldId="265"/>
            <ac:cxnSpMk id="16" creationId="{C3EEDFB9-032C-9D75-C6E5-D282CCD8F6AF}"/>
          </ac:cxnSpMkLst>
        </pc:cxnChg>
        <pc:cxnChg chg="add del mod">
          <ac:chgData name="Hwang Inseong" userId="6985cbef0b436c50" providerId="LiveId" clId="{E2CFDD54-92D8-4D7D-AED8-D9BFFFE7B463}" dt="2023-08-03T08:20:45.437" v="3568"/>
          <ac:cxnSpMkLst>
            <pc:docMk/>
            <pc:sldMk cId="752684643" sldId="265"/>
            <ac:cxnSpMk id="18" creationId="{B7E20292-AF50-C987-6D71-797D9AD3D7E3}"/>
          </ac:cxnSpMkLst>
        </pc:cxnChg>
      </pc:sldChg>
      <pc:sldChg chg="addSp delSp modSp add mod">
        <pc:chgData name="Hwang Inseong" userId="6985cbef0b436c50" providerId="LiveId" clId="{E2CFDD54-92D8-4D7D-AED8-D9BFFFE7B463}" dt="2023-08-03T09:06:47.669" v="4726" actId="164"/>
        <pc:sldMkLst>
          <pc:docMk/>
          <pc:sldMk cId="4055864408" sldId="266"/>
        </pc:sldMkLst>
        <pc:spChg chg="add del mod">
          <ac:chgData name="Hwang Inseong" userId="6985cbef0b436c50" providerId="LiveId" clId="{E2CFDD54-92D8-4D7D-AED8-D9BFFFE7B463}" dt="2023-08-03T09:04:00.800" v="4674" actId="478"/>
          <ac:spMkLst>
            <pc:docMk/>
            <pc:sldMk cId="4055864408" sldId="266"/>
            <ac:spMk id="4" creationId="{9AA6CD08-51A5-6834-4965-C42DBE450E15}"/>
          </ac:spMkLst>
        </pc:spChg>
        <pc:spChg chg="mod">
          <ac:chgData name="Hwang Inseong" userId="6985cbef0b436c50" providerId="LiveId" clId="{E2CFDD54-92D8-4D7D-AED8-D9BFFFE7B463}" dt="2023-08-03T08:51:08.552" v="3980" actId="1035"/>
          <ac:spMkLst>
            <pc:docMk/>
            <pc:sldMk cId="4055864408" sldId="266"/>
            <ac:spMk id="6" creationId="{1E26B09C-5078-85DB-FCBF-B2E63FADB44A}"/>
          </ac:spMkLst>
        </pc:spChg>
        <pc:spChg chg="mod">
          <ac:chgData name="Hwang Inseong" userId="6985cbef0b436c50" providerId="LiveId" clId="{E2CFDD54-92D8-4D7D-AED8-D9BFFFE7B463}" dt="2023-08-03T08:50:48.654" v="3923" actId="14100"/>
          <ac:spMkLst>
            <pc:docMk/>
            <pc:sldMk cId="4055864408" sldId="266"/>
            <ac:spMk id="8" creationId="{7674E639-1802-781F-79B7-11E4F057DB49}"/>
          </ac:spMkLst>
        </pc:spChg>
        <pc:spChg chg="add mod">
          <ac:chgData name="Hwang Inseong" userId="6985cbef0b436c50" providerId="LiveId" clId="{E2CFDD54-92D8-4D7D-AED8-D9BFFFE7B463}" dt="2023-08-03T09:04:00.943" v="4675"/>
          <ac:spMkLst>
            <pc:docMk/>
            <pc:sldMk cId="4055864408" sldId="266"/>
            <ac:spMk id="10" creationId="{CCDAEC87-446F-F12A-2CF2-D58258F00CAF}"/>
          </ac:spMkLst>
        </pc:spChg>
        <pc:grpChg chg="add mod">
          <ac:chgData name="Hwang Inseong" userId="6985cbef0b436c50" providerId="LiveId" clId="{E2CFDD54-92D8-4D7D-AED8-D9BFFFE7B463}" dt="2023-08-03T09:06:47.669" v="4726" actId="164"/>
          <ac:grpSpMkLst>
            <pc:docMk/>
            <pc:sldMk cId="4055864408" sldId="266"/>
            <ac:grpSpMk id="5" creationId="{74EE178D-B107-34F3-0AFE-75F5636B4AE1}"/>
          </ac:grpSpMkLst>
        </pc:grpChg>
        <pc:grpChg chg="add mod">
          <ac:chgData name="Hwang Inseong" userId="6985cbef0b436c50" providerId="LiveId" clId="{E2CFDD54-92D8-4D7D-AED8-D9BFFFE7B463}" dt="2023-08-03T09:06:47.669" v="4726" actId="164"/>
          <ac:grpSpMkLst>
            <pc:docMk/>
            <pc:sldMk cId="4055864408" sldId="266"/>
            <ac:grpSpMk id="11" creationId="{2A8FF68D-6E0F-4277-728C-58A9FEBE04E6}"/>
          </ac:grpSpMkLst>
        </pc:grpChg>
        <pc:picChg chg="add mod">
          <ac:chgData name="Hwang Inseong" userId="6985cbef0b436c50" providerId="LiveId" clId="{E2CFDD54-92D8-4D7D-AED8-D9BFFFE7B463}" dt="2023-08-03T09:06:47.669" v="4726" actId="164"/>
          <ac:picMkLst>
            <pc:docMk/>
            <pc:sldMk cId="4055864408" sldId="266"/>
            <ac:picMk id="3" creationId="{6DBEA30B-F132-30D5-AC35-D75A8CCAE996}"/>
          </ac:picMkLst>
        </pc:picChg>
        <pc:cxnChg chg="mod">
          <ac:chgData name="Hwang Inseong" userId="6985cbef0b436c50" providerId="LiveId" clId="{E2CFDD54-92D8-4D7D-AED8-D9BFFFE7B463}" dt="2023-08-03T08:51:08.552" v="3980" actId="1035"/>
          <ac:cxnSpMkLst>
            <pc:docMk/>
            <pc:sldMk cId="4055864408" sldId="266"/>
            <ac:cxnSpMk id="7" creationId="{69B11BC8-2F99-251F-544F-C65E03C8533D}"/>
          </ac:cxnSpMkLst>
        </pc:cxnChg>
      </pc:sldChg>
      <pc:sldChg chg="addSp delSp modSp add mod">
        <pc:chgData name="Hwang Inseong" userId="6985cbef0b436c50" providerId="LiveId" clId="{E2CFDD54-92D8-4D7D-AED8-D9BFFFE7B463}" dt="2023-08-03T11:10:26.674" v="4747" actId="164"/>
        <pc:sldMkLst>
          <pc:docMk/>
          <pc:sldMk cId="766819759" sldId="267"/>
        </pc:sldMkLst>
        <pc:spChg chg="add del mod">
          <ac:chgData name="Hwang Inseong" userId="6985cbef0b436c50" providerId="LiveId" clId="{E2CFDD54-92D8-4D7D-AED8-D9BFFFE7B463}" dt="2023-08-03T09:04:12.681" v="4676" actId="478"/>
          <ac:spMkLst>
            <pc:docMk/>
            <pc:sldMk cId="766819759" sldId="267"/>
            <ac:spMk id="4" creationId="{B1ECF48B-41BC-830C-7369-8949220558B8}"/>
          </ac:spMkLst>
        </pc:spChg>
        <pc:spChg chg="mod">
          <ac:chgData name="Hwang Inseong" userId="6985cbef0b436c50" providerId="LiveId" clId="{E2CFDD54-92D8-4D7D-AED8-D9BFFFE7B463}" dt="2023-08-03T11:10:15.463" v="4745" actId="165"/>
          <ac:spMkLst>
            <pc:docMk/>
            <pc:sldMk cId="766819759" sldId="267"/>
            <ac:spMk id="6" creationId="{BF05BC12-3346-FC12-A880-8256E9E5F829}"/>
          </ac:spMkLst>
        </pc:spChg>
        <pc:spChg chg="mod">
          <ac:chgData name="Hwang Inseong" userId="6985cbef0b436c50" providerId="LiveId" clId="{E2CFDD54-92D8-4D7D-AED8-D9BFFFE7B463}" dt="2023-08-03T11:10:15.463" v="4745" actId="165"/>
          <ac:spMkLst>
            <pc:docMk/>
            <pc:sldMk cId="766819759" sldId="267"/>
            <ac:spMk id="8" creationId="{8A163888-9CE2-9EAB-1A72-FAC86F25F99A}"/>
          </ac:spMkLst>
        </pc:spChg>
        <pc:spChg chg="add mod">
          <ac:chgData name="Hwang Inseong" userId="6985cbef0b436c50" providerId="LiveId" clId="{E2CFDD54-92D8-4D7D-AED8-D9BFFFE7B463}" dt="2023-08-03T09:04:18.528" v="4687" actId="20577"/>
          <ac:spMkLst>
            <pc:docMk/>
            <pc:sldMk cId="766819759" sldId="267"/>
            <ac:spMk id="13" creationId="{FDB4E822-31FE-FFAE-EB7A-5EB5C926D5A8}"/>
          </ac:spMkLst>
        </pc:spChg>
        <pc:grpChg chg="add mod topLvl">
          <ac:chgData name="Hwang Inseong" userId="6985cbef0b436c50" providerId="LiveId" clId="{E2CFDD54-92D8-4D7D-AED8-D9BFFFE7B463}" dt="2023-08-03T11:10:26.674" v="4747" actId="164"/>
          <ac:grpSpMkLst>
            <pc:docMk/>
            <pc:sldMk cId="766819759" sldId="267"/>
            <ac:grpSpMk id="5" creationId="{DD4FEFDB-82D8-FAD9-D64F-218FC19BEE72}"/>
          </ac:grpSpMkLst>
        </pc:grpChg>
        <pc:grpChg chg="add del mod">
          <ac:chgData name="Hwang Inseong" userId="6985cbef0b436c50" providerId="LiveId" clId="{E2CFDD54-92D8-4D7D-AED8-D9BFFFE7B463}" dt="2023-08-03T11:10:15.463" v="4745" actId="165"/>
          <ac:grpSpMkLst>
            <pc:docMk/>
            <pc:sldMk cId="766819759" sldId="267"/>
            <ac:grpSpMk id="14" creationId="{E7299855-F6B1-04D2-1154-F9B67701A34A}"/>
          </ac:grpSpMkLst>
        </pc:grpChg>
        <pc:grpChg chg="add mod">
          <ac:chgData name="Hwang Inseong" userId="6985cbef0b436c50" providerId="LiveId" clId="{E2CFDD54-92D8-4D7D-AED8-D9BFFFE7B463}" dt="2023-08-03T11:10:26.674" v="4747" actId="164"/>
          <ac:grpSpMkLst>
            <pc:docMk/>
            <pc:sldMk cId="766819759" sldId="267"/>
            <ac:grpSpMk id="15" creationId="{0D54C0F3-92C0-0E5A-7383-59E4162E2A74}"/>
          </ac:grpSpMkLst>
        </pc:grpChg>
        <pc:picChg chg="add mod topLvl">
          <ac:chgData name="Hwang Inseong" userId="6985cbef0b436c50" providerId="LiveId" clId="{E2CFDD54-92D8-4D7D-AED8-D9BFFFE7B463}" dt="2023-08-03T11:10:26.674" v="4747" actId="164"/>
          <ac:picMkLst>
            <pc:docMk/>
            <pc:sldMk cId="766819759" sldId="267"/>
            <ac:picMk id="3" creationId="{CDF3BA08-1179-8D6D-6D54-F3D46256FC59}"/>
          </ac:picMkLst>
        </pc:picChg>
        <pc:cxnChg chg="mod">
          <ac:chgData name="Hwang Inseong" userId="6985cbef0b436c50" providerId="LiveId" clId="{E2CFDD54-92D8-4D7D-AED8-D9BFFFE7B463}" dt="2023-08-03T11:10:15.463" v="4745" actId="165"/>
          <ac:cxnSpMkLst>
            <pc:docMk/>
            <pc:sldMk cId="766819759" sldId="267"/>
            <ac:cxnSpMk id="7" creationId="{DADBD13D-D8FA-739E-ABC1-2CDDDDB9EB05}"/>
          </ac:cxnSpMkLst>
        </pc:cxnChg>
      </pc:sldChg>
      <pc:sldChg chg="addSp delSp modSp add mod">
        <pc:chgData name="Hwang Inseong" userId="6985cbef0b436c50" providerId="LiveId" clId="{E2CFDD54-92D8-4D7D-AED8-D9BFFFE7B463}" dt="2023-08-03T09:06:52.525" v="4728" actId="164"/>
        <pc:sldMkLst>
          <pc:docMk/>
          <pc:sldMk cId="2034395163" sldId="268"/>
        </pc:sldMkLst>
        <pc:spChg chg="add del mod">
          <ac:chgData name="Hwang Inseong" userId="6985cbef0b436c50" providerId="LiveId" clId="{E2CFDD54-92D8-4D7D-AED8-D9BFFFE7B463}" dt="2023-08-03T09:04:25.232" v="4688" actId="478"/>
          <ac:spMkLst>
            <pc:docMk/>
            <pc:sldMk cId="2034395163" sldId="268"/>
            <ac:spMk id="4" creationId="{721708F4-E7DB-55B7-D283-87CA9B07E6AA}"/>
          </ac:spMkLst>
        </pc:spChg>
        <pc:spChg chg="mod">
          <ac:chgData name="Hwang Inseong" userId="6985cbef0b436c50" providerId="LiveId" clId="{E2CFDD54-92D8-4D7D-AED8-D9BFFFE7B463}" dt="2023-08-03T08:57:51.312" v="4561"/>
          <ac:spMkLst>
            <pc:docMk/>
            <pc:sldMk cId="2034395163" sldId="268"/>
            <ac:spMk id="6" creationId="{3498095C-94D5-E439-1BEA-1417A670E136}"/>
          </ac:spMkLst>
        </pc:spChg>
        <pc:spChg chg="mod">
          <ac:chgData name="Hwang Inseong" userId="6985cbef0b436c50" providerId="LiveId" clId="{E2CFDD54-92D8-4D7D-AED8-D9BFFFE7B463}" dt="2023-08-03T08:48:05.463" v="3689"/>
          <ac:spMkLst>
            <pc:docMk/>
            <pc:sldMk cId="2034395163" sldId="268"/>
            <ac:spMk id="8" creationId="{CDE84A0D-6B37-BD21-E0A5-920D41E3E835}"/>
          </ac:spMkLst>
        </pc:spChg>
        <pc:spChg chg="mod">
          <ac:chgData name="Hwang Inseong" userId="6985cbef0b436c50" providerId="LiveId" clId="{E2CFDD54-92D8-4D7D-AED8-D9BFFFE7B463}" dt="2023-08-03T08:49:28.190" v="3858" actId="14100"/>
          <ac:spMkLst>
            <pc:docMk/>
            <pc:sldMk cId="2034395163" sldId="268"/>
            <ac:spMk id="10" creationId="{F78431CB-75EC-62AB-48A1-140F52831225}"/>
          </ac:spMkLst>
        </pc:spChg>
        <pc:spChg chg="mod">
          <ac:chgData name="Hwang Inseong" userId="6985cbef0b436c50" providerId="LiveId" clId="{E2CFDD54-92D8-4D7D-AED8-D9BFFFE7B463}" dt="2023-08-03T08:54:50.647" v="4283" actId="571"/>
          <ac:spMkLst>
            <pc:docMk/>
            <pc:sldMk cId="2034395163" sldId="268"/>
            <ac:spMk id="17" creationId="{DA1AF4E7-915E-25BA-F35B-3ADEE99A1761}"/>
          </ac:spMkLst>
        </pc:spChg>
        <pc:spChg chg="mod">
          <ac:chgData name="Hwang Inseong" userId="6985cbef0b436c50" providerId="LiveId" clId="{E2CFDD54-92D8-4D7D-AED8-D9BFFFE7B463}" dt="2023-08-03T08:54:50.647" v="4283" actId="571"/>
          <ac:spMkLst>
            <pc:docMk/>
            <pc:sldMk cId="2034395163" sldId="268"/>
            <ac:spMk id="19" creationId="{7B02B5E3-60C5-31D5-5C4F-EBAE4CA12E82}"/>
          </ac:spMkLst>
        </pc:spChg>
        <pc:spChg chg="mod">
          <ac:chgData name="Hwang Inseong" userId="6985cbef0b436c50" providerId="LiveId" clId="{E2CFDD54-92D8-4D7D-AED8-D9BFFFE7B463}" dt="2023-08-03T08:54:50.647" v="4283" actId="571"/>
          <ac:spMkLst>
            <pc:docMk/>
            <pc:sldMk cId="2034395163" sldId="268"/>
            <ac:spMk id="21" creationId="{9812CE2C-E548-CFAC-86EA-F6C8E4C102CF}"/>
          </ac:spMkLst>
        </pc:spChg>
        <pc:spChg chg="add mod">
          <ac:chgData name="Hwang Inseong" userId="6985cbef0b436c50" providerId="LiveId" clId="{E2CFDD54-92D8-4D7D-AED8-D9BFFFE7B463}" dt="2023-08-03T09:04:33.163" v="4703" actId="20577"/>
          <ac:spMkLst>
            <pc:docMk/>
            <pc:sldMk cId="2034395163" sldId="268"/>
            <ac:spMk id="22" creationId="{17D6A09A-4F4B-59B9-34EE-B52AC68C69B2}"/>
          </ac:spMkLst>
        </pc:spChg>
        <pc:grpChg chg="add mod">
          <ac:chgData name="Hwang Inseong" userId="6985cbef0b436c50" providerId="LiveId" clId="{E2CFDD54-92D8-4D7D-AED8-D9BFFFE7B463}" dt="2023-08-03T09:06:52.525" v="4728" actId="164"/>
          <ac:grpSpMkLst>
            <pc:docMk/>
            <pc:sldMk cId="2034395163" sldId="268"/>
            <ac:grpSpMk id="5" creationId="{4C8DFA0A-26EA-7DE1-8CF8-F69B58393D35}"/>
          </ac:grpSpMkLst>
        </pc:grpChg>
        <pc:grpChg chg="add del mod">
          <ac:chgData name="Hwang Inseong" userId="6985cbef0b436c50" providerId="LiveId" clId="{E2CFDD54-92D8-4D7D-AED8-D9BFFFE7B463}" dt="2023-08-03T08:57:12.305" v="4496" actId="478"/>
          <ac:grpSpMkLst>
            <pc:docMk/>
            <pc:sldMk cId="2034395163" sldId="268"/>
            <ac:grpSpMk id="16" creationId="{84CC31A9-E561-64A3-6668-785AD4F7F8EF}"/>
          </ac:grpSpMkLst>
        </pc:grpChg>
        <pc:grpChg chg="add mod">
          <ac:chgData name="Hwang Inseong" userId="6985cbef0b436c50" providerId="LiveId" clId="{E2CFDD54-92D8-4D7D-AED8-D9BFFFE7B463}" dt="2023-08-03T09:06:52.525" v="4728" actId="164"/>
          <ac:grpSpMkLst>
            <pc:docMk/>
            <pc:sldMk cId="2034395163" sldId="268"/>
            <ac:grpSpMk id="23" creationId="{E7CDDCF4-C115-13AD-E175-049E0C42D665}"/>
          </ac:grpSpMkLst>
        </pc:grpChg>
        <pc:picChg chg="add mod">
          <ac:chgData name="Hwang Inseong" userId="6985cbef0b436c50" providerId="LiveId" clId="{E2CFDD54-92D8-4D7D-AED8-D9BFFFE7B463}" dt="2023-08-03T09:06:52.525" v="4728" actId="164"/>
          <ac:picMkLst>
            <pc:docMk/>
            <pc:sldMk cId="2034395163" sldId="268"/>
            <ac:picMk id="3" creationId="{7FC5D7FC-BB00-B60E-5C5A-07A63B1FA59A}"/>
          </ac:picMkLst>
        </pc:picChg>
        <pc:cxnChg chg="mod">
          <ac:chgData name="Hwang Inseong" userId="6985cbef0b436c50" providerId="LiveId" clId="{E2CFDD54-92D8-4D7D-AED8-D9BFFFE7B463}" dt="2023-08-03T08:48:41.615" v="3844" actId="14100"/>
          <ac:cxnSpMkLst>
            <pc:docMk/>
            <pc:sldMk cId="2034395163" sldId="268"/>
            <ac:cxnSpMk id="7" creationId="{C1DDD754-16A1-FC5C-5510-414C0F6A449A}"/>
          </ac:cxnSpMkLst>
        </pc:cxnChg>
        <pc:cxnChg chg="mod">
          <ac:chgData name="Hwang Inseong" userId="6985cbef0b436c50" providerId="LiveId" clId="{E2CFDD54-92D8-4D7D-AED8-D9BFFFE7B463}" dt="2023-08-03T08:49:28.190" v="3858" actId="14100"/>
          <ac:cxnSpMkLst>
            <pc:docMk/>
            <pc:sldMk cId="2034395163" sldId="268"/>
            <ac:cxnSpMk id="9" creationId="{09566FC6-7EF8-BD13-0869-09DE5418AE57}"/>
          </ac:cxnSpMkLst>
        </pc:cxnChg>
        <pc:cxnChg chg="mod">
          <ac:chgData name="Hwang Inseong" userId="6985cbef0b436c50" providerId="LiveId" clId="{E2CFDD54-92D8-4D7D-AED8-D9BFFFE7B463}" dt="2023-08-03T08:57:12.305" v="4496" actId="478"/>
          <ac:cxnSpMkLst>
            <pc:docMk/>
            <pc:sldMk cId="2034395163" sldId="268"/>
            <ac:cxnSpMk id="18" creationId="{DA0B4610-BB15-8788-D617-0049C6D6097F}"/>
          </ac:cxnSpMkLst>
        </pc:cxnChg>
        <pc:cxnChg chg="mod">
          <ac:chgData name="Hwang Inseong" userId="6985cbef0b436c50" providerId="LiveId" clId="{E2CFDD54-92D8-4D7D-AED8-D9BFFFE7B463}" dt="2023-08-03T08:57:12.305" v="4496" actId="478"/>
          <ac:cxnSpMkLst>
            <pc:docMk/>
            <pc:sldMk cId="2034395163" sldId="268"/>
            <ac:cxnSpMk id="20" creationId="{B4D93987-AC06-E150-A128-50C9D5286638}"/>
          </ac:cxnSpMkLst>
        </pc:cxnChg>
      </pc:sldChg>
      <pc:sldChg chg="addSp modSp add del mod">
        <pc:chgData name="Hwang Inseong" userId="6985cbef0b436c50" providerId="LiveId" clId="{E2CFDD54-92D8-4D7D-AED8-D9BFFFE7B463}" dt="2023-08-03T04:37:39.013" v="317" actId="47"/>
        <pc:sldMkLst>
          <pc:docMk/>
          <pc:sldMk cId="1154617928" sldId="269"/>
        </pc:sldMkLst>
        <pc:spChg chg="add mod">
          <ac:chgData name="Hwang Inseong" userId="6985cbef0b436c50" providerId="LiveId" clId="{E2CFDD54-92D8-4D7D-AED8-D9BFFFE7B463}" dt="2023-08-03T04:37:27.189" v="313" actId="20577"/>
          <ac:spMkLst>
            <pc:docMk/>
            <pc:sldMk cId="1154617928" sldId="269"/>
            <ac:spMk id="4" creationId="{9B557880-7332-20BD-A1ED-3E8AB884DC5D}"/>
          </ac:spMkLst>
        </pc:spChg>
        <pc:picChg chg="add mod">
          <ac:chgData name="Hwang Inseong" userId="6985cbef0b436c50" providerId="LiveId" clId="{E2CFDD54-92D8-4D7D-AED8-D9BFFFE7B463}" dt="2023-08-03T04:33:04.573" v="37"/>
          <ac:picMkLst>
            <pc:docMk/>
            <pc:sldMk cId="1154617928" sldId="269"/>
            <ac:picMk id="3" creationId="{8044F379-6E6D-AD75-CC82-39CD7AB869CC}"/>
          </ac:picMkLst>
        </pc:picChg>
      </pc:sldChg>
      <pc:sldChg chg="addSp modSp add del ord">
        <pc:chgData name="Hwang Inseong" userId="6985cbef0b436c50" providerId="LiveId" clId="{E2CFDD54-92D8-4D7D-AED8-D9BFFFE7B463}" dt="2023-08-03T04:37:35.419" v="316" actId="47"/>
        <pc:sldMkLst>
          <pc:docMk/>
          <pc:sldMk cId="2099825970" sldId="270"/>
        </pc:sldMkLst>
        <pc:spChg chg="add mod">
          <ac:chgData name="Hwang Inseong" userId="6985cbef0b436c50" providerId="LiveId" clId="{E2CFDD54-92D8-4D7D-AED8-D9BFFFE7B463}" dt="2023-08-03T04:37:10.019" v="298"/>
          <ac:spMkLst>
            <pc:docMk/>
            <pc:sldMk cId="2099825970" sldId="270"/>
            <ac:spMk id="4" creationId="{8A7F86F7-8595-B50C-3ECC-9E3A512A8594}"/>
          </ac:spMkLst>
        </pc:spChg>
        <pc:picChg chg="add mod">
          <ac:chgData name="Hwang Inseong" userId="6985cbef0b436c50" providerId="LiveId" clId="{E2CFDD54-92D8-4D7D-AED8-D9BFFFE7B463}" dt="2023-08-03T04:33:13.919" v="38"/>
          <ac:picMkLst>
            <pc:docMk/>
            <pc:sldMk cId="2099825970" sldId="270"/>
            <ac:picMk id="3" creationId="{FAC34728-F5F8-03EF-1096-EE9ADFA48537}"/>
          </ac:picMkLst>
        </pc:picChg>
      </pc:sldChg>
      <pc:sldChg chg="addSp delSp modSp add mod">
        <pc:chgData name="Hwang Inseong" userId="6985cbef0b436c50" providerId="LiveId" clId="{E2CFDD54-92D8-4D7D-AED8-D9BFFFE7B463}" dt="2023-08-03T11:09:35.979" v="4741" actId="732"/>
        <pc:sldMkLst>
          <pc:docMk/>
          <pc:sldMk cId="1442393531" sldId="271"/>
        </pc:sldMkLst>
        <pc:spChg chg="add del mod">
          <ac:chgData name="Hwang Inseong" userId="6985cbef0b436c50" providerId="LiveId" clId="{E2CFDD54-92D8-4D7D-AED8-D9BFFFE7B463}" dt="2023-08-03T09:04:42.928" v="4704" actId="478"/>
          <ac:spMkLst>
            <pc:docMk/>
            <pc:sldMk cId="1442393531" sldId="271"/>
            <ac:spMk id="4" creationId="{4F0C59DF-C8C0-424A-5CBA-BCA071C76A0E}"/>
          </ac:spMkLst>
        </pc:spChg>
        <pc:spChg chg="mod">
          <ac:chgData name="Hwang Inseong" userId="6985cbef0b436c50" providerId="LiveId" clId="{E2CFDD54-92D8-4D7D-AED8-D9BFFFE7B463}" dt="2023-08-03T08:54:26.289" v="4280" actId="1035"/>
          <ac:spMkLst>
            <pc:docMk/>
            <pc:sldMk cId="1442393531" sldId="271"/>
            <ac:spMk id="6" creationId="{654E3C01-798C-8041-5559-9190E37618FD}"/>
          </ac:spMkLst>
        </pc:spChg>
        <pc:spChg chg="mod">
          <ac:chgData name="Hwang Inseong" userId="6985cbef0b436c50" providerId="LiveId" clId="{E2CFDD54-92D8-4D7D-AED8-D9BFFFE7B463}" dt="2023-08-03T08:53:19.314" v="4043" actId="14100"/>
          <ac:spMkLst>
            <pc:docMk/>
            <pc:sldMk cId="1442393531" sldId="271"/>
            <ac:spMk id="8" creationId="{183569F8-5E60-53FA-C89D-10328344A5E6}"/>
          </ac:spMkLst>
        </pc:spChg>
        <pc:spChg chg="add mod">
          <ac:chgData name="Hwang Inseong" userId="6985cbef0b436c50" providerId="LiveId" clId="{E2CFDD54-92D8-4D7D-AED8-D9BFFFE7B463}" dt="2023-08-03T09:04:43.096" v="4705"/>
          <ac:spMkLst>
            <pc:docMk/>
            <pc:sldMk cId="1442393531" sldId="271"/>
            <ac:spMk id="12" creationId="{376726A8-8777-2E68-453F-2E51A72F8754}"/>
          </ac:spMkLst>
        </pc:spChg>
        <pc:grpChg chg="add mod">
          <ac:chgData name="Hwang Inseong" userId="6985cbef0b436c50" providerId="LiveId" clId="{E2CFDD54-92D8-4D7D-AED8-D9BFFFE7B463}" dt="2023-08-03T09:06:55.542" v="4729" actId="164"/>
          <ac:grpSpMkLst>
            <pc:docMk/>
            <pc:sldMk cId="1442393531" sldId="271"/>
            <ac:grpSpMk id="5" creationId="{8B2416F9-31FB-D4E3-F54C-FDAC3B8C2873}"/>
          </ac:grpSpMkLst>
        </pc:grpChg>
        <pc:grpChg chg="add mod">
          <ac:chgData name="Hwang Inseong" userId="6985cbef0b436c50" providerId="LiveId" clId="{E2CFDD54-92D8-4D7D-AED8-D9BFFFE7B463}" dt="2023-08-03T09:06:55.542" v="4729" actId="164"/>
          <ac:grpSpMkLst>
            <pc:docMk/>
            <pc:sldMk cId="1442393531" sldId="271"/>
            <ac:grpSpMk id="13" creationId="{24CF5523-966E-88BD-6D7B-2F8587425E4A}"/>
          </ac:grpSpMkLst>
        </pc:grpChg>
        <pc:picChg chg="add mod">
          <ac:chgData name="Hwang Inseong" userId="6985cbef0b436c50" providerId="LiveId" clId="{E2CFDD54-92D8-4D7D-AED8-D9BFFFE7B463}" dt="2023-08-03T09:06:55.542" v="4729" actId="164"/>
          <ac:picMkLst>
            <pc:docMk/>
            <pc:sldMk cId="1442393531" sldId="271"/>
            <ac:picMk id="3" creationId="{1F5C9249-7286-6029-116A-CEB9444E4B78}"/>
          </ac:picMkLst>
        </pc:picChg>
        <pc:picChg chg="add mod modCrop">
          <ac:chgData name="Hwang Inseong" userId="6985cbef0b436c50" providerId="LiveId" clId="{E2CFDD54-92D8-4D7D-AED8-D9BFFFE7B463}" dt="2023-08-03T11:09:35.979" v="4741" actId="732"/>
          <ac:picMkLst>
            <pc:docMk/>
            <pc:sldMk cId="1442393531" sldId="271"/>
            <ac:picMk id="14" creationId="{1B21E6B0-B276-884D-9C28-75B7C641A068}"/>
          </ac:picMkLst>
        </pc:picChg>
        <pc:cxnChg chg="mod">
          <ac:chgData name="Hwang Inseong" userId="6985cbef0b436c50" providerId="LiveId" clId="{E2CFDD54-92D8-4D7D-AED8-D9BFFFE7B463}" dt="2023-08-03T08:54:26.289" v="4280" actId="1035"/>
          <ac:cxnSpMkLst>
            <pc:docMk/>
            <pc:sldMk cId="1442393531" sldId="271"/>
            <ac:cxnSpMk id="7" creationId="{0E8D6C05-E42F-0658-39A7-847EB0B025D0}"/>
          </ac:cxnSpMkLst>
        </pc:cxnChg>
      </pc:sldChg>
      <pc:sldChg chg="addSp modSp add del">
        <pc:chgData name="Hwang Inseong" userId="6985cbef0b436c50" providerId="LiveId" clId="{E2CFDD54-92D8-4D7D-AED8-D9BFFFE7B463}" dt="2023-08-03T04:37:46.841" v="318" actId="47"/>
        <pc:sldMkLst>
          <pc:docMk/>
          <pc:sldMk cId="4001044699" sldId="272"/>
        </pc:sldMkLst>
        <pc:spChg chg="add mod">
          <ac:chgData name="Hwang Inseong" userId="6985cbef0b436c50" providerId="LiveId" clId="{E2CFDD54-92D8-4D7D-AED8-D9BFFFE7B463}" dt="2023-08-03T04:37:11.069" v="300"/>
          <ac:spMkLst>
            <pc:docMk/>
            <pc:sldMk cId="4001044699" sldId="272"/>
            <ac:spMk id="4" creationId="{ADEAF70C-6891-95A3-15E1-FA9286925109}"/>
          </ac:spMkLst>
        </pc:spChg>
        <pc:picChg chg="add mod">
          <ac:chgData name="Hwang Inseong" userId="6985cbef0b436c50" providerId="LiveId" clId="{E2CFDD54-92D8-4D7D-AED8-D9BFFFE7B463}" dt="2023-08-03T04:33:20.721" v="40"/>
          <ac:picMkLst>
            <pc:docMk/>
            <pc:sldMk cId="4001044699" sldId="272"/>
            <ac:picMk id="3" creationId="{9D04D826-B15F-9657-DFDD-F7EC018BA740}"/>
          </ac:picMkLst>
        </pc:picChg>
      </pc:sldChg>
      <pc:sldChg chg="addSp delSp modSp add mod">
        <pc:chgData name="Hwang Inseong" userId="6985cbef0b436c50" providerId="LiveId" clId="{E2CFDD54-92D8-4D7D-AED8-D9BFFFE7B463}" dt="2023-08-03T09:06:58.117" v="4730" actId="164"/>
        <pc:sldMkLst>
          <pc:docMk/>
          <pc:sldMk cId="3304764090" sldId="273"/>
        </pc:sldMkLst>
        <pc:spChg chg="add del mod">
          <ac:chgData name="Hwang Inseong" userId="6985cbef0b436c50" providerId="LiveId" clId="{E2CFDD54-92D8-4D7D-AED8-D9BFFFE7B463}" dt="2023-08-03T09:04:56.343" v="4706" actId="478"/>
          <ac:spMkLst>
            <pc:docMk/>
            <pc:sldMk cId="3304764090" sldId="273"/>
            <ac:spMk id="4" creationId="{EB05AE2E-E142-E406-59F3-827971D1BDE4}"/>
          </ac:spMkLst>
        </pc:spChg>
        <pc:spChg chg="mod">
          <ac:chgData name="Hwang Inseong" userId="6985cbef0b436c50" providerId="LiveId" clId="{E2CFDD54-92D8-4D7D-AED8-D9BFFFE7B463}" dt="2023-08-03T08:54:44.623" v="4281"/>
          <ac:spMkLst>
            <pc:docMk/>
            <pc:sldMk cId="3304764090" sldId="273"/>
            <ac:spMk id="6" creationId="{687EC98F-F394-8F67-9936-8F4D2EDE8436}"/>
          </ac:spMkLst>
        </pc:spChg>
        <pc:spChg chg="mod">
          <ac:chgData name="Hwang Inseong" userId="6985cbef0b436c50" providerId="LiveId" clId="{E2CFDD54-92D8-4D7D-AED8-D9BFFFE7B463}" dt="2023-08-03T08:54:44.623" v="4281"/>
          <ac:spMkLst>
            <pc:docMk/>
            <pc:sldMk cId="3304764090" sldId="273"/>
            <ac:spMk id="8" creationId="{DFC97AB6-EF5B-BBB6-D9E9-1A622194DB8E}"/>
          </ac:spMkLst>
        </pc:spChg>
        <pc:spChg chg="mod">
          <ac:chgData name="Hwang Inseong" userId="6985cbef0b436c50" providerId="LiveId" clId="{E2CFDD54-92D8-4D7D-AED8-D9BFFFE7B463}" dt="2023-08-03T08:57:43.025" v="4560" actId="20577"/>
          <ac:spMkLst>
            <pc:docMk/>
            <pc:sldMk cId="3304764090" sldId="273"/>
            <ac:spMk id="10" creationId="{AAF7BD34-C06E-E1EE-64F4-876C3C26E0EA}"/>
          </ac:spMkLst>
        </pc:spChg>
        <pc:spChg chg="mod">
          <ac:chgData name="Hwang Inseong" userId="6985cbef0b436c50" providerId="LiveId" clId="{E2CFDD54-92D8-4D7D-AED8-D9BFFFE7B463}" dt="2023-08-03T08:56:37.465" v="4433" actId="1038"/>
          <ac:spMkLst>
            <pc:docMk/>
            <pc:sldMk cId="3304764090" sldId="273"/>
            <ac:spMk id="12" creationId="{DF5F4C55-A7BA-907B-E0C1-6E6B73816C16}"/>
          </ac:spMkLst>
        </pc:spChg>
        <pc:spChg chg="mod">
          <ac:chgData name="Hwang Inseong" userId="6985cbef0b436c50" providerId="LiveId" clId="{E2CFDD54-92D8-4D7D-AED8-D9BFFFE7B463}" dt="2023-08-03T08:55:36.271" v="4415" actId="14100"/>
          <ac:spMkLst>
            <pc:docMk/>
            <pc:sldMk cId="3304764090" sldId="273"/>
            <ac:spMk id="14" creationId="{25D35E5C-B577-0D5C-1866-D40DE4416CCC}"/>
          </ac:spMkLst>
        </pc:spChg>
        <pc:spChg chg="add mod">
          <ac:chgData name="Hwang Inseong" userId="6985cbef0b436c50" providerId="LiveId" clId="{E2CFDD54-92D8-4D7D-AED8-D9BFFFE7B463}" dt="2023-08-03T09:06:58.117" v="4730" actId="164"/>
          <ac:spMkLst>
            <pc:docMk/>
            <pc:sldMk cId="3304764090" sldId="273"/>
            <ac:spMk id="17" creationId="{F4272B23-2028-1ECF-5FD4-2C3D663F952F}"/>
          </ac:spMkLst>
        </pc:spChg>
        <pc:spChg chg="add mod">
          <ac:chgData name="Hwang Inseong" userId="6985cbef0b436c50" providerId="LiveId" clId="{E2CFDD54-92D8-4D7D-AED8-D9BFFFE7B463}" dt="2023-08-03T09:04:56.485" v="4707"/>
          <ac:spMkLst>
            <pc:docMk/>
            <pc:sldMk cId="3304764090" sldId="273"/>
            <ac:spMk id="32" creationId="{8E385693-85FE-F490-5BCF-2C5EE31FA472}"/>
          </ac:spMkLst>
        </pc:spChg>
        <pc:grpChg chg="add del mod">
          <ac:chgData name="Hwang Inseong" userId="6985cbef0b436c50" providerId="LiveId" clId="{E2CFDD54-92D8-4D7D-AED8-D9BFFFE7B463}" dt="2023-08-03T08:54:46.308" v="4282"/>
          <ac:grpSpMkLst>
            <pc:docMk/>
            <pc:sldMk cId="3304764090" sldId="273"/>
            <ac:grpSpMk id="5" creationId="{AA376976-B2DA-4DE0-D606-F4A9E635AC8E}"/>
          </ac:grpSpMkLst>
        </pc:grpChg>
        <pc:grpChg chg="add mod">
          <ac:chgData name="Hwang Inseong" userId="6985cbef0b436c50" providerId="LiveId" clId="{E2CFDD54-92D8-4D7D-AED8-D9BFFFE7B463}" dt="2023-08-03T09:06:58.117" v="4730" actId="164"/>
          <ac:grpSpMkLst>
            <pc:docMk/>
            <pc:sldMk cId="3304764090" sldId="273"/>
            <ac:grpSpMk id="9" creationId="{CFE38AA0-2941-D065-B263-8D5C00748408}"/>
          </ac:grpSpMkLst>
        </pc:grpChg>
        <pc:grpChg chg="add mod">
          <ac:chgData name="Hwang Inseong" userId="6985cbef0b436c50" providerId="LiveId" clId="{E2CFDD54-92D8-4D7D-AED8-D9BFFFE7B463}" dt="2023-08-03T09:06:58.117" v="4730" actId="164"/>
          <ac:grpSpMkLst>
            <pc:docMk/>
            <pc:sldMk cId="3304764090" sldId="273"/>
            <ac:grpSpMk id="33" creationId="{E76A67E8-B86C-2ABD-803C-DFFD4646DA3B}"/>
          </ac:grpSpMkLst>
        </pc:grpChg>
        <pc:picChg chg="add mod">
          <ac:chgData name="Hwang Inseong" userId="6985cbef0b436c50" providerId="LiveId" clId="{E2CFDD54-92D8-4D7D-AED8-D9BFFFE7B463}" dt="2023-08-03T09:06:58.117" v="4730" actId="164"/>
          <ac:picMkLst>
            <pc:docMk/>
            <pc:sldMk cId="3304764090" sldId="273"/>
            <ac:picMk id="3" creationId="{CA4FBC0E-D85D-81B4-AF0A-D86B26AA7B1F}"/>
          </ac:picMkLst>
        </pc:picChg>
        <pc:cxnChg chg="mod">
          <ac:chgData name="Hwang Inseong" userId="6985cbef0b436c50" providerId="LiveId" clId="{E2CFDD54-92D8-4D7D-AED8-D9BFFFE7B463}" dt="2023-08-03T08:54:44.623" v="4281"/>
          <ac:cxnSpMkLst>
            <pc:docMk/>
            <pc:sldMk cId="3304764090" sldId="273"/>
            <ac:cxnSpMk id="7" creationId="{0E57F435-88CD-435F-077D-BD7C8F54AAB4}"/>
          </ac:cxnSpMkLst>
        </pc:cxnChg>
        <pc:cxnChg chg="mod">
          <ac:chgData name="Hwang Inseong" userId="6985cbef0b436c50" providerId="LiveId" clId="{E2CFDD54-92D8-4D7D-AED8-D9BFFFE7B463}" dt="2023-08-03T08:57:31.707" v="4550" actId="6549"/>
          <ac:cxnSpMkLst>
            <pc:docMk/>
            <pc:sldMk cId="3304764090" sldId="273"/>
            <ac:cxnSpMk id="11" creationId="{DF54EA1C-3CFF-83CD-DE8D-3B9BA2258D9B}"/>
          </ac:cxnSpMkLst>
        </pc:cxnChg>
        <pc:cxnChg chg="mod">
          <ac:chgData name="Hwang Inseong" userId="6985cbef0b436c50" providerId="LiveId" clId="{E2CFDD54-92D8-4D7D-AED8-D9BFFFE7B463}" dt="2023-08-03T08:57:31.707" v="4550" actId="6549"/>
          <ac:cxnSpMkLst>
            <pc:docMk/>
            <pc:sldMk cId="3304764090" sldId="273"/>
            <ac:cxnSpMk id="13" creationId="{FE25D3EC-96D9-2B8A-BDC6-13C9B83A7551}"/>
          </ac:cxnSpMkLst>
        </pc:cxnChg>
        <pc:cxnChg chg="add mod">
          <ac:chgData name="Hwang Inseong" userId="6985cbef0b436c50" providerId="LiveId" clId="{E2CFDD54-92D8-4D7D-AED8-D9BFFFE7B463}" dt="2023-08-03T09:06:58.117" v="4730" actId="164"/>
          <ac:cxnSpMkLst>
            <pc:docMk/>
            <pc:sldMk cId="3304764090" sldId="273"/>
            <ac:cxnSpMk id="25" creationId="{1A98F0F8-9F2A-0704-EC2F-367AE690C605}"/>
          </ac:cxnSpMkLst>
        </pc:cxnChg>
      </pc:sldChg>
      <pc:sldChg chg="addSp delSp modSp add mod">
        <pc:chgData name="Hwang Inseong" userId="6985cbef0b436c50" providerId="LiveId" clId="{E2CFDD54-92D8-4D7D-AED8-D9BFFFE7B463}" dt="2023-08-03T09:06:21.203" v="4717" actId="164"/>
        <pc:sldMkLst>
          <pc:docMk/>
          <pc:sldMk cId="102475526" sldId="274"/>
        </pc:sldMkLst>
        <pc:spChg chg="del mod">
          <ac:chgData name="Hwang Inseong" userId="6985cbef0b436c50" providerId="LiveId" clId="{E2CFDD54-92D8-4D7D-AED8-D9BFFFE7B463}" dt="2023-08-03T09:01:42.559" v="4617" actId="478"/>
          <ac:spMkLst>
            <pc:docMk/>
            <pc:sldMk cId="102475526" sldId="274"/>
            <ac:spMk id="4" creationId="{7093ACC6-795C-DB94-0440-10AF4BB5929F}"/>
          </ac:spMkLst>
        </pc:spChg>
        <pc:spChg chg="mod">
          <ac:chgData name="Hwang Inseong" userId="6985cbef0b436c50" providerId="LiveId" clId="{E2CFDD54-92D8-4D7D-AED8-D9BFFFE7B463}" dt="2023-08-03T07:47:57.888" v="1377" actId="1076"/>
          <ac:spMkLst>
            <pc:docMk/>
            <pc:sldMk cId="102475526" sldId="274"/>
            <ac:spMk id="15" creationId="{8DBDD7F3-FC5E-7C8C-B8CE-4817F34197BD}"/>
          </ac:spMkLst>
        </pc:spChg>
        <pc:spChg chg="mod">
          <ac:chgData name="Hwang Inseong" userId="6985cbef0b436c50" providerId="LiveId" clId="{E2CFDD54-92D8-4D7D-AED8-D9BFFFE7B463}" dt="2023-08-03T07:47:51.849" v="1376" actId="14100"/>
          <ac:spMkLst>
            <pc:docMk/>
            <pc:sldMk cId="102475526" sldId="274"/>
            <ac:spMk id="17" creationId="{A351FBA0-9EC0-BFEF-213D-8906E54EA7B6}"/>
          </ac:spMkLst>
        </pc:spChg>
        <pc:spChg chg="mod">
          <ac:chgData name="Hwang Inseong" userId="6985cbef0b436c50" providerId="LiveId" clId="{E2CFDD54-92D8-4D7D-AED8-D9BFFFE7B463}" dt="2023-08-03T04:47:51.930" v="572"/>
          <ac:spMkLst>
            <pc:docMk/>
            <pc:sldMk cId="102475526" sldId="274"/>
            <ac:spMk id="23" creationId="{6BD19B11-12B8-623B-AF94-A089DED61101}"/>
          </ac:spMkLst>
        </pc:spChg>
        <pc:spChg chg="mod">
          <ac:chgData name="Hwang Inseong" userId="6985cbef0b436c50" providerId="LiveId" clId="{E2CFDD54-92D8-4D7D-AED8-D9BFFFE7B463}" dt="2023-08-03T04:47:51.930" v="572"/>
          <ac:spMkLst>
            <pc:docMk/>
            <pc:sldMk cId="102475526" sldId="274"/>
            <ac:spMk id="25" creationId="{EC3C0B50-4A5E-1A6B-8FBC-C69EE39704DA}"/>
          </ac:spMkLst>
        </pc:spChg>
        <pc:spChg chg="mod">
          <ac:chgData name="Hwang Inseong" userId="6985cbef0b436c50" providerId="LiveId" clId="{E2CFDD54-92D8-4D7D-AED8-D9BFFFE7B463}" dt="2023-08-03T04:48:50.825" v="630" actId="20577"/>
          <ac:spMkLst>
            <pc:docMk/>
            <pc:sldMk cId="102475526" sldId="274"/>
            <ac:spMk id="28" creationId="{B9B49507-1FC9-EDE6-33D6-73FD95B0653F}"/>
          </ac:spMkLst>
        </pc:spChg>
        <pc:spChg chg="mod">
          <ac:chgData name="Hwang Inseong" userId="6985cbef0b436c50" providerId="LiveId" clId="{E2CFDD54-92D8-4D7D-AED8-D9BFFFE7B463}" dt="2023-08-03T04:48:11.986" v="598"/>
          <ac:spMkLst>
            <pc:docMk/>
            <pc:sldMk cId="102475526" sldId="274"/>
            <ac:spMk id="30" creationId="{613DD212-8FCA-5591-1174-3280BD214A65}"/>
          </ac:spMkLst>
        </pc:spChg>
        <pc:spChg chg="add mod">
          <ac:chgData name="Hwang Inseong" userId="6985cbef0b436c50" providerId="LiveId" clId="{E2CFDD54-92D8-4D7D-AED8-D9BFFFE7B463}" dt="2023-08-03T07:35:33.052" v="802" actId="571"/>
          <ac:spMkLst>
            <pc:docMk/>
            <pc:sldMk cId="102475526" sldId="274"/>
            <ac:spMk id="46" creationId="{48F0748E-FFBD-638C-B196-80B24EBC4D4A}"/>
          </ac:spMkLst>
        </pc:spChg>
        <pc:spChg chg="mod">
          <ac:chgData name="Hwang Inseong" userId="6985cbef0b436c50" providerId="LiveId" clId="{E2CFDD54-92D8-4D7D-AED8-D9BFFFE7B463}" dt="2023-08-03T08:42:37.809" v="3651" actId="1076"/>
          <ac:spMkLst>
            <pc:docMk/>
            <pc:sldMk cId="102475526" sldId="274"/>
            <ac:spMk id="50" creationId="{6B5B1D82-F331-192E-185E-97A3207E5630}"/>
          </ac:spMkLst>
        </pc:spChg>
        <pc:spChg chg="mod">
          <ac:chgData name="Hwang Inseong" userId="6985cbef0b436c50" providerId="LiveId" clId="{E2CFDD54-92D8-4D7D-AED8-D9BFFFE7B463}" dt="2023-08-03T07:45:05.797" v="1229" actId="113"/>
          <ac:spMkLst>
            <pc:docMk/>
            <pc:sldMk cId="102475526" sldId="274"/>
            <ac:spMk id="52" creationId="{9DAB3098-A649-4BCC-0648-6A5E33132CB3}"/>
          </ac:spMkLst>
        </pc:spChg>
        <pc:spChg chg="mod">
          <ac:chgData name="Hwang Inseong" userId="6985cbef0b436c50" providerId="LiveId" clId="{E2CFDD54-92D8-4D7D-AED8-D9BFFFE7B463}" dt="2023-08-03T07:47:26.251" v="1374" actId="20577"/>
          <ac:spMkLst>
            <pc:docMk/>
            <pc:sldMk cId="102475526" sldId="274"/>
            <ac:spMk id="61" creationId="{4D6A957B-7A27-53B9-FF0D-A7C84E3B8772}"/>
          </ac:spMkLst>
        </pc:spChg>
        <pc:spChg chg="mod">
          <ac:chgData name="Hwang Inseong" userId="6985cbef0b436c50" providerId="LiveId" clId="{E2CFDD54-92D8-4D7D-AED8-D9BFFFE7B463}" dt="2023-08-03T07:45:05.797" v="1229" actId="113"/>
          <ac:spMkLst>
            <pc:docMk/>
            <pc:sldMk cId="102475526" sldId="274"/>
            <ac:spMk id="63" creationId="{F1662C87-017F-3D2C-FC82-1C5394BAF5BB}"/>
          </ac:spMkLst>
        </pc:spChg>
        <pc:spChg chg="add del mod">
          <ac:chgData name="Hwang Inseong" userId="6985cbef0b436c50" providerId="LiveId" clId="{E2CFDD54-92D8-4D7D-AED8-D9BFFFE7B463}" dt="2023-08-03T07:43:42.609" v="1146"/>
          <ac:spMkLst>
            <pc:docMk/>
            <pc:sldMk cId="102475526" sldId="274"/>
            <ac:spMk id="69" creationId="{DE54C093-D543-8C5F-16DA-86AF92E5C12C}"/>
          </ac:spMkLst>
        </pc:spChg>
        <pc:spChg chg="add del mod">
          <ac:chgData name="Hwang Inseong" userId="6985cbef0b436c50" providerId="LiveId" clId="{E2CFDD54-92D8-4D7D-AED8-D9BFFFE7B463}" dt="2023-08-03T07:43:39.744" v="1141"/>
          <ac:spMkLst>
            <pc:docMk/>
            <pc:sldMk cId="102475526" sldId="274"/>
            <ac:spMk id="71" creationId="{634CF1F6-3161-688D-5665-DE7E66DD6D23}"/>
          </ac:spMkLst>
        </pc:spChg>
        <pc:spChg chg="mod">
          <ac:chgData name="Hwang Inseong" userId="6985cbef0b436c50" providerId="LiveId" clId="{E2CFDD54-92D8-4D7D-AED8-D9BFFFE7B463}" dt="2023-08-03T07:48:24.647" v="1380"/>
          <ac:spMkLst>
            <pc:docMk/>
            <pc:sldMk cId="102475526" sldId="274"/>
            <ac:spMk id="86" creationId="{837A2CF6-539D-6909-7A8C-CB5D68BF03D6}"/>
          </ac:spMkLst>
        </pc:spChg>
        <pc:spChg chg="mod">
          <ac:chgData name="Hwang Inseong" userId="6985cbef0b436c50" providerId="LiveId" clId="{E2CFDD54-92D8-4D7D-AED8-D9BFFFE7B463}" dt="2023-08-03T07:48:24.647" v="1380"/>
          <ac:spMkLst>
            <pc:docMk/>
            <pc:sldMk cId="102475526" sldId="274"/>
            <ac:spMk id="88" creationId="{4F4957F1-EA9A-5A81-B808-2E85CCA6F2DB}"/>
          </ac:spMkLst>
        </pc:spChg>
        <pc:spChg chg="add del mod">
          <ac:chgData name="Hwang Inseong" userId="6985cbef0b436c50" providerId="LiveId" clId="{E2CFDD54-92D8-4D7D-AED8-D9BFFFE7B463}" dt="2023-08-03T09:01:40.641" v="4616"/>
          <ac:spMkLst>
            <pc:docMk/>
            <pc:sldMk cId="102475526" sldId="274"/>
            <ac:spMk id="100" creationId="{A642114F-79B8-51CF-C131-F8B67A235ECF}"/>
          </ac:spMkLst>
        </pc:spChg>
        <pc:spChg chg="add mod">
          <ac:chgData name="Hwang Inseong" userId="6985cbef0b436c50" providerId="LiveId" clId="{E2CFDD54-92D8-4D7D-AED8-D9BFFFE7B463}" dt="2023-08-03T09:01:42.814" v="4618"/>
          <ac:spMkLst>
            <pc:docMk/>
            <pc:sldMk cId="102475526" sldId="274"/>
            <ac:spMk id="101" creationId="{47333DB8-00A7-9C84-54E9-5A9BBC70A169}"/>
          </ac:spMkLst>
        </pc:spChg>
        <pc:grpChg chg="del">
          <ac:chgData name="Hwang Inseong" userId="6985cbef0b436c50" providerId="LiveId" clId="{E2CFDD54-92D8-4D7D-AED8-D9BFFFE7B463}" dt="2023-08-03T04:46:33.795" v="525" actId="478"/>
          <ac:grpSpMkLst>
            <pc:docMk/>
            <pc:sldMk cId="102475526" sldId="274"/>
            <ac:grpSpMk id="13" creationId="{728A5956-F96A-C85C-AD09-658374308BF3}"/>
          </ac:grpSpMkLst>
        </pc:grpChg>
        <pc:grpChg chg="mod">
          <ac:chgData name="Hwang Inseong" userId="6985cbef0b436c50" providerId="LiveId" clId="{E2CFDD54-92D8-4D7D-AED8-D9BFFFE7B463}" dt="2023-08-03T09:06:21.203" v="4717" actId="164"/>
          <ac:grpSpMkLst>
            <pc:docMk/>
            <pc:sldMk cId="102475526" sldId="274"/>
            <ac:grpSpMk id="14" creationId="{688229D6-AA2E-A1C7-3B39-F9178065B7B6}"/>
          </ac:grpSpMkLst>
        </pc:grpChg>
        <pc:grpChg chg="add del mod">
          <ac:chgData name="Hwang Inseong" userId="6985cbef0b436c50" providerId="LiveId" clId="{E2CFDD54-92D8-4D7D-AED8-D9BFFFE7B463}" dt="2023-08-03T04:48:22.968" v="601" actId="478"/>
          <ac:grpSpMkLst>
            <pc:docMk/>
            <pc:sldMk cId="102475526" sldId="274"/>
            <ac:grpSpMk id="22" creationId="{E0728E23-DB8C-6998-D3C7-B5EC0410FD04}"/>
          </ac:grpSpMkLst>
        </pc:grpChg>
        <pc:grpChg chg="add del mod">
          <ac:chgData name="Hwang Inseong" userId="6985cbef0b436c50" providerId="LiveId" clId="{E2CFDD54-92D8-4D7D-AED8-D9BFFFE7B463}" dt="2023-08-03T04:49:04.910" v="631" actId="478"/>
          <ac:grpSpMkLst>
            <pc:docMk/>
            <pc:sldMk cId="102475526" sldId="274"/>
            <ac:grpSpMk id="27" creationId="{D111214D-298B-40D3-4526-6E7E8B2C363F}"/>
          </ac:grpSpMkLst>
        </pc:grpChg>
        <pc:grpChg chg="add mod">
          <ac:chgData name="Hwang Inseong" userId="6985cbef0b436c50" providerId="LiveId" clId="{E2CFDD54-92D8-4D7D-AED8-D9BFFFE7B463}" dt="2023-08-03T09:06:21.203" v="4717" actId="164"/>
          <ac:grpSpMkLst>
            <pc:docMk/>
            <pc:sldMk cId="102475526" sldId="274"/>
            <ac:grpSpMk id="49" creationId="{607C24CB-0C1D-C9E4-C0D2-5631FBB4A89F}"/>
          </ac:grpSpMkLst>
        </pc:grpChg>
        <pc:grpChg chg="add mod">
          <ac:chgData name="Hwang Inseong" userId="6985cbef0b436c50" providerId="LiveId" clId="{E2CFDD54-92D8-4D7D-AED8-D9BFFFE7B463}" dt="2023-08-03T09:06:21.203" v="4717" actId="164"/>
          <ac:grpSpMkLst>
            <pc:docMk/>
            <pc:sldMk cId="102475526" sldId="274"/>
            <ac:grpSpMk id="60" creationId="{0B5567D0-6211-14FC-F91F-2F9F5C270099}"/>
          </ac:grpSpMkLst>
        </pc:grpChg>
        <pc:grpChg chg="add del mod">
          <ac:chgData name="Hwang Inseong" userId="6985cbef0b436c50" providerId="LiveId" clId="{E2CFDD54-92D8-4D7D-AED8-D9BFFFE7B463}" dt="2023-08-03T07:48:26.795" v="1381" actId="21"/>
          <ac:grpSpMkLst>
            <pc:docMk/>
            <pc:sldMk cId="102475526" sldId="274"/>
            <ac:grpSpMk id="85" creationId="{4439D5EF-2284-71A7-AFDB-62D652150CA2}"/>
          </ac:grpSpMkLst>
        </pc:grpChg>
        <pc:grpChg chg="add mod">
          <ac:chgData name="Hwang Inseong" userId="6985cbef0b436c50" providerId="LiveId" clId="{E2CFDD54-92D8-4D7D-AED8-D9BFFFE7B463}" dt="2023-08-03T09:06:21.203" v="4717" actId="164"/>
          <ac:grpSpMkLst>
            <pc:docMk/>
            <pc:sldMk cId="102475526" sldId="274"/>
            <ac:grpSpMk id="102" creationId="{27564B0A-22C0-4061-673C-0957B9CFC79C}"/>
          </ac:grpSpMkLst>
        </pc:grpChg>
        <pc:picChg chg="add del mod">
          <ac:chgData name="Hwang Inseong" userId="6985cbef0b436c50" providerId="LiveId" clId="{E2CFDD54-92D8-4D7D-AED8-D9BFFFE7B463}" dt="2023-08-03T09:06:21.203" v="4717" actId="164"/>
          <ac:picMkLst>
            <pc:docMk/>
            <pc:sldMk cId="102475526" sldId="274"/>
            <ac:picMk id="3" creationId="{F9028C74-6A56-5235-1C02-8C1B63144935}"/>
          </ac:picMkLst>
        </pc:picChg>
        <pc:cxnChg chg="mod">
          <ac:chgData name="Hwang Inseong" userId="6985cbef0b436c50" providerId="LiveId" clId="{E2CFDD54-92D8-4D7D-AED8-D9BFFFE7B463}" dt="2023-08-03T04:46:33.795" v="525" actId="478"/>
          <ac:cxnSpMkLst>
            <pc:docMk/>
            <pc:sldMk cId="102475526" sldId="274"/>
            <ac:cxnSpMk id="7" creationId="{41657CE7-DA4A-4646-436C-1B8191A0DFE8}"/>
          </ac:cxnSpMkLst>
        </pc:cxnChg>
        <pc:cxnChg chg="mod">
          <ac:chgData name="Hwang Inseong" userId="6985cbef0b436c50" providerId="LiveId" clId="{E2CFDD54-92D8-4D7D-AED8-D9BFFFE7B463}" dt="2023-08-03T07:48:07.028" v="1379" actId="14100"/>
          <ac:cxnSpMkLst>
            <pc:docMk/>
            <pc:sldMk cId="102475526" sldId="274"/>
            <ac:cxnSpMk id="16" creationId="{A6642643-749E-F161-228E-A668537AEA42}"/>
          </ac:cxnSpMkLst>
        </pc:cxnChg>
        <pc:cxnChg chg="mod">
          <ac:chgData name="Hwang Inseong" userId="6985cbef0b436c50" providerId="LiveId" clId="{E2CFDD54-92D8-4D7D-AED8-D9BFFFE7B463}" dt="2023-08-03T04:48:22.968" v="601" actId="478"/>
          <ac:cxnSpMkLst>
            <pc:docMk/>
            <pc:sldMk cId="102475526" sldId="274"/>
            <ac:cxnSpMk id="24" creationId="{1D1DE4AD-E1A5-BCC1-AB3F-EE258F285882}"/>
          </ac:cxnSpMkLst>
        </pc:cxnChg>
        <pc:cxnChg chg="mod">
          <ac:chgData name="Hwang Inseong" userId="6985cbef0b436c50" providerId="LiveId" clId="{E2CFDD54-92D8-4D7D-AED8-D9BFFFE7B463}" dt="2023-08-03T04:49:04.910" v="631" actId="478"/>
          <ac:cxnSpMkLst>
            <pc:docMk/>
            <pc:sldMk cId="102475526" sldId="274"/>
            <ac:cxnSpMk id="29" creationId="{12EEF25E-EBC3-A128-1BEA-C3D72D9857DF}"/>
          </ac:cxnSpMkLst>
        </pc:cxnChg>
        <pc:cxnChg chg="mod">
          <ac:chgData name="Hwang Inseong" userId="6985cbef0b436c50" providerId="LiveId" clId="{E2CFDD54-92D8-4D7D-AED8-D9BFFFE7B463}" dt="2023-08-03T08:42:40.775" v="3652" actId="14100"/>
          <ac:cxnSpMkLst>
            <pc:docMk/>
            <pc:sldMk cId="102475526" sldId="274"/>
            <ac:cxnSpMk id="51" creationId="{4B7C762C-1B8B-B1BD-1F79-099EECA9AD2A}"/>
          </ac:cxnSpMkLst>
        </pc:cxnChg>
        <pc:cxnChg chg="mod">
          <ac:chgData name="Hwang Inseong" userId="6985cbef0b436c50" providerId="LiveId" clId="{E2CFDD54-92D8-4D7D-AED8-D9BFFFE7B463}" dt="2023-08-03T07:47:25.254" v="1371" actId="20577"/>
          <ac:cxnSpMkLst>
            <pc:docMk/>
            <pc:sldMk cId="102475526" sldId="274"/>
            <ac:cxnSpMk id="62" creationId="{6FD88263-ECDC-BF4E-9869-3AEF4BCFE18A}"/>
          </ac:cxnSpMkLst>
        </pc:cxnChg>
        <pc:cxnChg chg="mod">
          <ac:chgData name="Hwang Inseong" userId="6985cbef0b436c50" providerId="LiveId" clId="{E2CFDD54-92D8-4D7D-AED8-D9BFFFE7B463}" dt="2023-08-03T07:48:26.795" v="1381" actId="21"/>
          <ac:cxnSpMkLst>
            <pc:docMk/>
            <pc:sldMk cId="102475526" sldId="274"/>
            <ac:cxnSpMk id="87" creationId="{481544F3-ECD3-94ED-12C6-30F281B97976}"/>
          </ac:cxnSpMkLst>
        </pc:cxnChg>
      </pc:sldChg>
      <pc:sldChg chg="add del">
        <pc:chgData name="Hwang Inseong" userId="6985cbef0b436c50" providerId="LiveId" clId="{E2CFDD54-92D8-4D7D-AED8-D9BFFFE7B463}" dt="2023-08-03T04:33:33.309" v="42" actId="47"/>
        <pc:sldMkLst>
          <pc:docMk/>
          <pc:sldMk cId="374020109" sldId="274"/>
        </pc:sldMkLst>
      </pc:sldChg>
      <pc:sldChg chg="add del">
        <pc:chgData name="Hwang Inseong" userId="6985cbef0b436c50" providerId="LiveId" clId="{E2CFDD54-92D8-4D7D-AED8-D9BFFFE7B463}" dt="2023-08-03T04:38:20.859" v="383" actId="47"/>
        <pc:sldMkLst>
          <pc:docMk/>
          <pc:sldMk cId="2773892995" sldId="275"/>
        </pc:sldMkLst>
      </pc:sldChg>
      <pc:sldChg chg="addSp delSp modSp add mod ord">
        <pc:chgData name="Hwang Inseong" userId="6985cbef0b436c50" providerId="LiveId" clId="{E2CFDD54-92D8-4D7D-AED8-D9BFFFE7B463}" dt="2023-08-03T09:06:42.520" v="4724" actId="164"/>
        <pc:sldMkLst>
          <pc:docMk/>
          <pc:sldMk cId="3827863479" sldId="275"/>
        </pc:sldMkLst>
        <pc:spChg chg="del mod">
          <ac:chgData name="Hwang Inseong" userId="6985cbef0b436c50" providerId="LiveId" clId="{E2CFDD54-92D8-4D7D-AED8-D9BFFFE7B463}" dt="2023-08-03T09:03:25.084" v="4662" actId="478"/>
          <ac:spMkLst>
            <pc:docMk/>
            <pc:sldMk cId="3827863479" sldId="275"/>
            <ac:spMk id="4" creationId="{ACAF841C-6BC2-6FB6-0209-9E73B779C1C9}"/>
          </ac:spMkLst>
        </pc:spChg>
        <pc:spChg chg="mod">
          <ac:chgData name="Hwang Inseong" userId="6985cbef0b436c50" providerId="LiveId" clId="{E2CFDD54-92D8-4D7D-AED8-D9BFFFE7B463}" dt="2023-08-03T08:10:13.458" v="2667" actId="1076"/>
          <ac:spMkLst>
            <pc:docMk/>
            <pc:sldMk cId="3827863479" sldId="275"/>
            <ac:spMk id="11" creationId="{53DF1FD6-1634-5715-5E26-72E4771625AD}"/>
          </ac:spMkLst>
        </pc:spChg>
        <pc:spChg chg="mod">
          <ac:chgData name="Hwang Inseong" userId="6985cbef0b436c50" providerId="LiveId" clId="{E2CFDD54-92D8-4D7D-AED8-D9BFFFE7B463}" dt="2023-08-03T08:10:03.553" v="2640" actId="14100"/>
          <ac:spMkLst>
            <pc:docMk/>
            <pc:sldMk cId="3827863479" sldId="275"/>
            <ac:spMk id="13" creationId="{ED5BC369-8326-542D-2644-6375388E4AC1}"/>
          </ac:spMkLst>
        </pc:spChg>
        <pc:spChg chg="mod">
          <ac:chgData name="Hwang Inseong" userId="6985cbef0b436c50" providerId="LiveId" clId="{E2CFDD54-92D8-4D7D-AED8-D9BFFFE7B463}" dt="2023-08-03T08:10:24.754" v="2678" actId="20577"/>
          <ac:spMkLst>
            <pc:docMk/>
            <pc:sldMk cId="3827863479" sldId="275"/>
            <ac:spMk id="20" creationId="{50A2C812-DA41-359B-3A4D-0EF64E295D43}"/>
          </ac:spMkLst>
        </pc:spChg>
        <pc:spChg chg="mod">
          <ac:chgData name="Hwang Inseong" userId="6985cbef0b436c50" providerId="LiveId" clId="{E2CFDD54-92D8-4D7D-AED8-D9BFFFE7B463}" dt="2023-08-03T08:10:17.854" v="2668"/>
          <ac:spMkLst>
            <pc:docMk/>
            <pc:sldMk cId="3827863479" sldId="275"/>
            <ac:spMk id="22" creationId="{678796BF-658A-EA71-F669-2E5F7BFB8133}"/>
          </ac:spMkLst>
        </pc:spChg>
        <pc:spChg chg="add del mod">
          <ac:chgData name="Hwang Inseong" userId="6985cbef0b436c50" providerId="LiveId" clId="{E2CFDD54-92D8-4D7D-AED8-D9BFFFE7B463}" dt="2023-08-03T08:10:26.258" v="2680"/>
          <ac:spMkLst>
            <pc:docMk/>
            <pc:sldMk cId="3827863479" sldId="275"/>
            <ac:spMk id="23" creationId="{0F39A3E3-A591-56B4-CE9D-24A9821F775F}"/>
          </ac:spMkLst>
        </pc:spChg>
        <pc:spChg chg="mod">
          <ac:chgData name="Hwang Inseong" userId="6985cbef0b436c50" providerId="LiveId" clId="{E2CFDD54-92D8-4D7D-AED8-D9BFFFE7B463}" dt="2023-08-03T08:14:01.518" v="3149" actId="1076"/>
          <ac:spMkLst>
            <pc:docMk/>
            <pc:sldMk cId="3827863479" sldId="275"/>
            <ac:spMk id="25" creationId="{7A6ABB0F-8AB0-F92F-5205-33F6AA308E8F}"/>
          </ac:spMkLst>
        </pc:spChg>
        <pc:spChg chg="mod">
          <ac:chgData name="Hwang Inseong" userId="6985cbef0b436c50" providerId="LiveId" clId="{E2CFDD54-92D8-4D7D-AED8-D9BFFFE7B463}" dt="2023-08-03T08:10:41.115" v="2683" actId="14100"/>
          <ac:spMkLst>
            <pc:docMk/>
            <pc:sldMk cId="3827863479" sldId="275"/>
            <ac:spMk id="27" creationId="{66CAD90A-21BA-E0AC-C574-4EAE2C0F2A79}"/>
          </ac:spMkLst>
        </pc:spChg>
        <pc:spChg chg="mod">
          <ac:chgData name="Hwang Inseong" userId="6985cbef0b436c50" providerId="LiveId" clId="{E2CFDD54-92D8-4D7D-AED8-D9BFFFE7B463}" dt="2023-08-03T08:12:37.056" v="2971" actId="20577"/>
          <ac:spMkLst>
            <pc:docMk/>
            <pc:sldMk cId="3827863479" sldId="275"/>
            <ac:spMk id="34" creationId="{50B9CBDB-DA12-722A-099C-AA63068C8410}"/>
          </ac:spMkLst>
        </pc:spChg>
        <pc:spChg chg="mod">
          <ac:chgData name="Hwang Inseong" userId="6985cbef0b436c50" providerId="LiveId" clId="{E2CFDD54-92D8-4D7D-AED8-D9BFFFE7B463}" dt="2023-08-03T08:14:09.443" v="3150" actId="14100"/>
          <ac:spMkLst>
            <pc:docMk/>
            <pc:sldMk cId="3827863479" sldId="275"/>
            <ac:spMk id="36" creationId="{75F646DE-1B8F-E2A4-60BE-13C743AE1207}"/>
          </ac:spMkLst>
        </pc:spChg>
        <pc:spChg chg="add mod">
          <ac:chgData name="Hwang Inseong" userId="6985cbef0b436c50" providerId="LiveId" clId="{E2CFDD54-92D8-4D7D-AED8-D9BFFFE7B463}" dt="2023-08-03T09:06:42.520" v="4724" actId="164"/>
          <ac:spMkLst>
            <pc:docMk/>
            <pc:sldMk cId="3827863479" sldId="275"/>
            <ac:spMk id="47" creationId="{C0DE3F34-8142-D176-7AB1-BCA4D27FCF3F}"/>
          </ac:spMkLst>
        </pc:spChg>
        <pc:spChg chg="mod">
          <ac:chgData name="Hwang Inseong" userId="6985cbef0b436c50" providerId="LiveId" clId="{E2CFDD54-92D8-4D7D-AED8-D9BFFFE7B463}" dt="2023-08-03T08:15:03.748" v="3176" actId="6549"/>
          <ac:spMkLst>
            <pc:docMk/>
            <pc:sldMk cId="3827863479" sldId="275"/>
            <ac:spMk id="56" creationId="{98ED6201-5A31-995B-4025-09473EE37F7B}"/>
          </ac:spMkLst>
        </pc:spChg>
        <pc:spChg chg="mod">
          <ac:chgData name="Hwang Inseong" userId="6985cbef0b436c50" providerId="LiveId" clId="{E2CFDD54-92D8-4D7D-AED8-D9BFFFE7B463}" dt="2023-08-03T08:14:37.036" v="3153" actId="14100"/>
          <ac:spMkLst>
            <pc:docMk/>
            <pc:sldMk cId="3827863479" sldId="275"/>
            <ac:spMk id="58" creationId="{E2006BED-0534-9EE2-6171-D69E5FFB8C26}"/>
          </ac:spMkLst>
        </pc:spChg>
        <pc:spChg chg="mod">
          <ac:chgData name="Hwang Inseong" userId="6985cbef0b436c50" providerId="LiveId" clId="{E2CFDD54-92D8-4D7D-AED8-D9BFFFE7B463}" dt="2023-08-03T08:18:21.598" v="3397" actId="20577"/>
          <ac:spMkLst>
            <pc:docMk/>
            <pc:sldMk cId="3827863479" sldId="275"/>
            <ac:spMk id="64" creationId="{2486AE8F-1650-A7A6-1669-19CB9969E91E}"/>
          </ac:spMkLst>
        </pc:spChg>
        <pc:spChg chg="mod">
          <ac:chgData name="Hwang Inseong" userId="6985cbef0b436c50" providerId="LiveId" clId="{E2CFDD54-92D8-4D7D-AED8-D9BFFFE7B463}" dt="2023-08-03T08:17:31.128" v="3375" actId="14100"/>
          <ac:spMkLst>
            <pc:docMk/>
            <pc:sldMk cId="3827863479" sldId="275"/>
            <ac:spMk id="66" creationId="{A310E85E-CD65-946C-FF31-9C65B25851E0}"/>
          </ac:spMkLst>
        </pc:spChg>
        <pc:spChg chg="add mod">
          <ac:chgData name="Hwang Inseong" userId="6985cbef0b436c50" providerId="LiveId" clId="{E2CFDD54-92D8-4D7D-AED8-D9BFFFE7B463}" dt="2023-08-03T09:06:42.520" v="4724" actId="164"/>
          <ac:spMkLst>
            <pc:docMk/>
            <pc:sldMk cId="3827863479" sldId="275"/>
            <ac:spMk id="76" creationId="{4CB999AC-4888-1BB8-B3DD-F458AB49BFF0}"/>
          </ac:spMkLst>
        </pc:spChg>
        <pc:spChg chg="add mod">
          <ac:chgData name="Hwang Inseong" userId="6985cbef0b436c50" providerId="LiveId" clId="{E2CFDD54-92D8-4D7D-AED8-D9BFFFE7B463}" dt="2023-08-03T09:03:28.274" v="4669" actId="20577"/>
          <ac:spMkLst>
            <pc:docMk/>
            <pc:sldMk cId="3827863479" sldId="275"/>
            <ac:spMk id="81" creationId="{82045B72-CA79-98E9-C996-FFF8C92C34F9}"/>
          </ac:spMkLst>
        </pc:spChg>
        <pc:grpChg chg="del">
          <ac:chgData name="Hwang Inseong" userId="6985cbef0b436c50" providerId="LiveId" clId="{E2CFDD54-92D8-4D7D-AED8-D9BFFFE7B463}" dt="2023-08-03T08:09:41.133" v="2626" actId="478"/>
          <ac:grpSpMkLst>
            <pc:docMk/>
            <pc:sldMk cId="3827863479" sldId="275"/>
            <ac:grpSpMk id="5" creationId="{EDCAE957-0FCA-8974-FAFF-453D25EEAEE4}"/>
          </ac:grpSpMkLst>
        </pc:grpChg>
        <pc:grpChg chg="add mod">
          <ac:chgData name="Hwang Inseong" userId="6985cbef0b436c50" providerId="LiveId" clId="{E2CFDD54-92D8-4D7D-AED8-D9BFFFE7B463}" dt="2023-08-03T09:06:42.520" v="4724" actId="164"/>
          <ac:grpSpMkLst>
            <pc:docMk/>
            <pc:sldMk cId="3827863479" sldId="275"/>
            <ac:grpSpMk id="10" creationId="{8A8AB3C0-78ED-9A06-EE2E-B3DDD7B9247E}"/>
          </ac:grpSpMkLst>
        </pc:grpChg>
        <pc:grpChg chg="add mod">
          <ac:chgData name="Hwang Inseong" userId="6985cbef0b436c50" providerId="LiveId" clId="{E2CFDD54-92D8-4D7D-AED8-D9BFFFE7B463}" dt="2023-08-03T09:06:42.520" v="4724" actId="164"/>
          <ac:grpSpMkLst>
            <pc:docMk/>
            <pc:sldMk cId="3827863479" sldId="275"/>
            <ac:grpSpMk id="19" creationId="{DB35C3DA-B8B6-7DFD-5C56-817CEB56725C}"/>
          </ac:grpSpMkLst>
        </pc:grpChg>
        <pc:grpChg chg="add mod">
          <ac:chgData name="Hwang Inseong" userId="6985cbef0b436c50" providerId="LiveId" clId="{E2CFDD54-92D8-4D7D-AED8-D9BFFFE7B463}" dt="2023-08-03T09:06:42.520" v="4724" actId="164"/>
          <ac:grpSpMkLst>
            <pc:docMk/>
            <pc:sldMk cId="3827863479" sldId="275"/>
            <ac:grpSpMk id="24" creationId="{40B97193-1E42-26D4-4B2F-116CE4CB9E6E}"/>
          </ac:grpSpMkLst>
        </pc:grpChg>
        <pc:grpChg chg="add mod">
          <ac:chgData name="Hwang Inseong" userId="6985cbef0b436c50" providerId="LiveId" clId="{E2CFDD54-92D8-4D7D-AED8-D9BFFFE7B463}" dt="2023-08-03T09:06:42.520" v="4724" actId="164"/>
          <ac:grpSpMkLst>
            <pc:docMk/>
            <pc:sldMk cId="3827863479" sldId="275"/>
            <ac:grpSpMk id="33" creationId="{069B1554-D366-6F80-65B5-B4CF1379B7E0}"/>
          </ac:grpSpMkLst>
        </pc:grpChg>
        <pc:grpChg chg="add mod">
          <ac:chgData name="Hwang Inseong" userId="6985cbef0b436c50" providerId="LiveId" clId="{E2CFDD54-92D8-4D7D-AED8-D9BFFFE7B463}" dt="2023-08-03T09:06:42.520" v="4724" actId="164"/>
          <ac:grpSpMkLst>
            <pc:docMk/>
            <pc:sldMk cId="3827863479" sldId="275"/>
            <ac:grpSpMk id="55" creationId="{BF201DFA-F0E6-245D-D472-28B2294B34BC}"/>
          </ac:grpSpMkLst>
        </pc:grpChg>
        <pc:grpChg chg="add mod">
          <ac:chgData name="Hwang Inseong" userId="6985cbef0b436c50" providerId="LiveId" clId="{E2CFDD54-92D8-4D7D-AED8-D9BFFFE7B463}" dt="2023-08-03T09:06:42.520" v="4724" actId="164"/>
          <ac:grpSpMkLst>
            <pc:docMk/>
            <pc:sldMk cId="3827863479" sldId="275"/>
            <ac:grpSpMk id="63" creationId="{10D097BF-5199-1C6A-5359-8FDAA3E5FD71}"/>
          </ac:grpSpMkLst>
        </pc:grpChg>
        <pc:grpChg chg="add mod">
          <ac:chgData name="Hwang Inseong" userId="6985cbef0b436c50" providerId="LiveId" clId="{E2CFDD54-92D8-4D7D-AED8-D9BFFFE7B463}" dt="2023-08-03T09:06:42.520" v="4724" actId="164"/>
          <ac:grpSpMkLst>
            <pc:docMk/>
            <pc:sldMk cId="3827863479" sldId="275"/>
            <ac:grpSpMk id="82" creationId="{FD3325CC-FF66-1D94-1EC5-130C3DED4CFD}"/>
          </ac:grpSpMkLst>
        </pc:grpChg>
        <pc:picChg chg="del">
          <ac:chgData name="Hwang Inseong" userId="6985cbef0b436c50" providerId="LiveId" clId="{E2CFDD54-92D8-4D7D-AED8-D9BFFFE7B463}" dt="2023-08-03T08:09:41.133" v="2626" actId="478"/>
          <ac:picMkLst>
            <pc:docMk/>
            <pc:sldMk cId="3827863479" sldId="275"/>
            <ac:picMk id="3" creationId="{DBBEBC8F-2C1B-63B8-AF97-C688C8794358}"/>
          </ac:picMkLst>
        </pc:picChg>
        <pc:picChg chg="add mod">
          <ac:chgData name="Hwang Inseong" userId="6985cbef0b436c50" providerId="LiveId" clId="{E2CFDD54-92D8-4D7D-AED8-D9BFFFE7B463}" dt="2023-08-03T09:06:42.520" v="4724" actId="164"/>
          <ac:picMkLst>
            <pc:docMk/>
            <pc:sldMk cId="3827863479" sldId="275"/>
            <ac:picMk id="9" creationId="{02FEF5F6-A5D9-7ED2-ACDE-723B137B9493}"/>
          </ac:picMkLst>
        </pc:picChg>
        <pc:cxnChg chg="mod">
          <ac:chgData name="Hwang Inseong" userId="6985cbef0b436c50" providerId="LiveId" clId="{E2CFDD54-92D8-4D7D-AED8-D9BFFFE7B463}" dt="2023-08-03T08:09:41.133" v="2626" actId="478"/>
          <ac:cxnSpMkLst>
            <pc:docMk/>
            <pc:sldMk cId="3827863479" sldId="275"/>
            <ac:cxnSpMk id="7" creationId="{899B3A21-47A3-DD83-3BE4-92FD2866FBA8}"/>
          </ac:cxnSpMkLst>
        </pc:cxnChg>
        <pc:cxnChg chg="mod">
          <ac:chgData name="Hwang Inseong" userId="6985cbef0b436c50" providerId="LiveId" clId="{E2CFDD54-92D8-4D7D-AED8-D9BFFFE7B463}" dt="2023-08-03T08:10:13.458" v="2667" actId="1076"/>
          <ac:cxnSpMkLst>
            <pc:docMk/>
            <pc:sldMk cId="3827863479" sldId="275"/>
            <ac:cxnSpMk id="12" creationId="{F511242D-0A24-87A0-9ECF-56282758E4F7}"/>
          </ac:cxnSpMkLst>
        </pc:cxnChg>
        <pc:cxnChg chg="mod">
          <ac:chgData name="Hwang Inseong" userId="6985cbef0b436c50" providerId="LiveId" clId="{E2CFDD54-92D8-4D7D-AED8-D9BFFFE7B463}" dt="2023-08-03T08:10:17.854" v="2668"/>
          <ac:cxnSpMkLst>
            <pc:docMk/>
            <pc:sldMk cId="3827863479" sldId="275"/>
            <ac:cxnSpMk id="21" creationId="{41F1624F-186C-970D-DD2E-D50667830BAB}"/>
          </ac:cxnSpMkLst>
        </pc:cxnChg>
        <pc:cxnChg chg="mod">
          <ac:chgData name="Hwang Inseong" userId="6985cbef0b436c50" providerId="LiveId" clId="{E2CFDD54-92D8-4D7D-AED8-D9BFFFE7B463}" dt="2023-08-03T08:14:01.518" v="3149" actId="1076"/>
          <ac:cxnSpMkLst>
            <pc:docMk/>
            <pc:sldMk cId="3827863479" sldId="275"/>
            <ac:cxnSpMk id="26" creationId="{002A2D3E-3CCC-DBAA-B978-E57D8F05FDEE}"/>
          </ac:cxnSpMkLst>
        </pc:cxnChg>
        <pc:cxnChg chg="mod">
          <ac:chgData name="Hwang Inseong" userId="6985cbef0b436c50" providerId="LiveId" clId="{E2CFDD54-92D8-4D7D-AED8-D9BFFFE7B463}" dt="2023-08-03T08:14:09.443" v="3150" actId="14100"/>
          <ac:cxnSpMkLst>
            <pc:docMk/>
            <pc:sldMk cId="3827863479" sldId="275"/>
            <ac:cxnSpMk id="35" creationId="{976B8776-BDF0-6C25-00A7-E33BA2532380}"/>
          </ac:cxnSpMkLst>
        </pc:cxnChg>
        <pc:cxnChg chg="add mod">
          <ac:chgData name="Hwang Inseong" userId="6985cbef0b436c50" providerId="LiveId" clId="{E2CFDD54-92D8-4D7D-AED8-D9BFFFE7B463}" dt="2023-08-03T09:06:42.520" v="4724" actId="164"/>
          <ac:cxnSpMkLst>
            <pc:docMk/>
            <pc:sldMk cId="3827863479" sldId="275"/>
            <ac:cxnSpMk id="48" creationId="{92D51C1C-8308-7C97-FE76-EFEC4EB1FB8B}"/>
          </ac:cxnSpMkLst>
        </pc:cxnChg>
        <pc:cxnChg chg="mod">
          <ac:chgData name="Hwang Inseong" userId="6985cbef0b436c50" providerId="LiveId" clId="{E2CFDD54-92D8-4D7D-AED8-D9BFFFE7B463}" dt="2023-08-03T08:15:03.716" v="3175" actId="6549"/>
          <ac:cxnSpMkLst>
            <pc:docMk/>
            <pc:sldMk cId="3827863479" sldId="275"/>
            <ac:cxnSpMk id="57" creationId="{2F9FABA0-26C0-F74F-646C-A42AAE12300D}"/>
          </ac:cxnSpMkLst>
        </pc:cxnChg>
        <pc:cxnChg chg="mod">
          <ac:chgData name="Hwang Inseong" userId="6985cbef0b436c50" providerId="LiveId" clId="{E2CFDD54-92D8-4D7D-AED8-D9BFFFE7B463}" dt="2023-08-03T08:17:44.477" v="3387" actId="1036"/>
          <ac:cxnSpMkLst>
            <pc:docMk/>
            <pc:sldMk cId="3827863479" sldId="275"/>
            <ac:cxnSpMk id="65" creationId="{934ED71F-7456-F23D-EF9F-0D212E9A3F25}"/>
          </ac:cxnSpMkLst>
        </pc:cxnChg>
        <pc:cxnChg chg="add mod">
          <ac:chgData name="Hwang Inseong" userId="6985cbef0b436c50" providerId="LiveId" clId="{E2CFDD54-92D8-4D7D-AED8-D9BFFFE7B463}" dt="2023-08-03T09:06:42.520" v="4724" actId="164"/>
          <ac:cxnSpMkLst>
            <pc:docMk/>
            <pc:sldMk cId="3827863479" sldId="275"/>
            <ac:cxnSpMk id="72" creationId="{8197DAF6-44A2-9521-D6E7-C2114BE489F0}"/>
          </ac:cxnSpMkLst>
        </pc:cxnChg>
        <pc:cxnChg chg="add del mod">
          <ac:chgData name="Hwang Inseong" userId="6985cbef0b436c50" providerId="LiveId" clId="{E2CFDD54-92D8-4D7D-AED8-D9BFFFE7B463}" dt="2023-08-03T08:16:46.444" v="3367"/>
          <ac:cxnSpMkLst>
            <pc:docMk/>
            <pc:sldMk cId="3827863479" sldId="275"/>
            <ac:cxnSpMk id="74" creationId="{60D25EF3-CBEB-8B9C-33DF-5750AF688942}"/>
          </ac:cxnSpMkLst>
        </pc:cxnChg>
        <pc:cxnChg chg="add del mod">
          <ac:chgData name="Hwang Inseong" userId="6985cbef0b436c50" providerId="LiveId" clId="{E2CFDD54-92D8-4D7D-AED8-D9BFFFE7B463}" dt="2023-08-03T08:16:55.481" v="3369"/>
          <ac:cxnSpMkLst>
            <pc:docMk/>
            <pc:sldMk cId="3827863479" sldId="275"/>
            <ac:cxnSpMk id="75" creationId="{36D458B2-1F8D-4568-4381-4A809C0A8975}"/>
          </ac:cxnSpMkLst>
        </pc:cxnChg>
      </pc:sldChg>
      <pc:sldChg chg="addSp delSp modSp new mod ord">
        <pc:chgData name="Hwang Inseong" userId="6985cbef0b436c50" providerId="LiveId" clId="{E2CFDD54-92D8-4D7D-AED8-D9BFFFE7B463}" dt="2023-08-03T11:11:26.495" v="4808" actId="164"/>
        <pc:sldMkLst>
          <pc:docMk/>
          <pc:sldMk cId="3796404200" sldId="276"/>
        </pc:sldMkLst>
        <pc:spChg chg="del">
          <ac:chgData name="Hwang Inseong" userId="6985cbef0b436c50" providerId="LiveId" clId="{E2CFDD54-92D8-4D7D-AED8-D9BFFFE7B463}" dt="2023-08-03T11:02:43.243" v="4732" actId="478"/>
          <ac:spMkLst>
            <pc:docMk/>
            <pc:sldMk cId="3796404200" sldId="276"/>
            <ac:spMk id="2" creationId="{DB5B22E6-DE55-4DFA-8519-31ECFFCB8768}"/>
          </ac:spMkLst>
        </pc:spChg>
        <pc:spChg chg="del">
          <ac:chgData name="Hwang Inseong" userId="6985cbef0b436c50" providerId="LiveId" clId="{E2CFDD54-92D8-4D7D-AED8-D9BFFFE7B463}" dt="2023-08-03T11:02:43.243" v="4732" actId="478"/>
          <ac:spMkLst>
            <pc:docMk/>
            <pc:sldMk cId="3796404200" sldId="276"/>
            <ac:spMk id="3" creationId="{1A88B21B-4462-8425-40BD-059A6C9FAEAB}"/>
          </ac:spMkLst>
        </pc:spChg>
        <pc:spChg chg="mod">
          <ac:chgData name="Hwang Inseong" userId="6985cbef0b436c50" providerId="LiveId" clId="{E2CFDD54-92D8-4D7D-AED8-D9BFFFE7B463}" dt="2023-08-03T11:11:06.747" v="4807" actId="20577"/>
          <ac:spMkLst>
            <pc:docMk/>
            <pc:sldMk cId="3796404200" sldId="276"/>
            <ac:spMk id="8" creationId="{7C158203-C38E-9DE4-3CF9-B6A5D1AAAE7A}"/>
          </ac:spMkLst>
        </pc:spChg>
        <pc:spChg chg="mod">
          <ac:chgData name="Hwang Inseong" userId="6985cbef0b436c50" providerId="LiveId" clId="{E2CFDD54-92D8-4D7D-AED8-D9BFFFE7B463}" dt="2023-08-03T11:10:43.783" v="4749" actId="14100"/>
          <ac:spMkLst>
            <pc:docMk/>
            <pc:sldMk cId="3796404200" sldId="276"/>
            <ac:spMk id="10" creationId="{0CBF4C56-627A-BE2B-910B-8F9A31832CE2}"/>
          </ac:spMkLst>
        </pc:spChg>
        <pc:grpChg chg="add mod">
          <ac:chgData name="Hwang Inseong" userId="6985cbef0b436c50" providerId="LiveId" clId="{E2CFDD54-92D8-4D7D-AED8-D9BFFFE7B463}" dt="2023-08-03T11:11:26.495" v="4808" actId="164"/>
          <ac:grpSpMkLst>
            <pc:docMk/>
            <pc:sldMk cId="3796404200" sldId="276"/>
            <ac:grpSpMk id="7" creationId="{2D2F4B6F-A93E-ACFA-5558-D025662CC252}"/>
          </ac:grpSpMkLst>
        </pc:grpChg>
        <pc:grpChg chg="add mod">
          <ac:chgData name="Hwang Inseong" userId="6985cbef0b436c50" providerId="LiveId" clId="{E2CFDD54-92D8-4D7D-AED8-D9BFFFE7B463}" dt="2023-08-03T11:11:26.495" v="4808" actId="164"/>
          <ac:grpSpMkLst>
            <pc:docMk/>
            <pc:sldMk cId="3796404200" sldId="276"/>
            <ac:grpSpMk id="16" creationId="{441EB51D-9E71-18B2-D43C-5E9C6D1F602F}"/>
          </ac:grpSpMkLst>
        </pc:grpChg>
        <pc:picChg chg="add mod">
          <ac:chgData name="Hwang Inseong" userId="6985cbef0b436c50" providerId="LiveId" clId="{E2CFDD54-92D8-4D7D-AED8-D9BFFFE7B463}" dt="2023-08-03T11:11:26.495" v="4808" actId="164"/>
          <ac:picMkLst>
            <pc:docMk/>
            <pc:sldMk cId="3796404200" sldId="276"/>
            <ac:picMk id="5" creationId="{7BFDFD6D-0BB0-898C-326D-3FB47997270D}"/>
          </ac:picMkLst>
        </pc:picChg>
        <pc:picChg chg="add mod">
          <ac:chgData name="Hwang Inseong" userId="6985cbef0b436c50" providerId="LiveId" clId="{E2CFDD54-92D8-4D7D-AED8-D9BFFFE7B463}" dt="2023-08-03T11:11:26.495" v="4808" actId="164"/>
          <ac:picMkLst>
            <pc:docMk/>
            <pc:sldMk cId="3796404200" sldId="276"/>
            <ac:picMk id="6" creationId="{D862D639-3C7E-65CD-9194-E0CC12314DDB}"/>
          </ac:picMkLst>
        </pc:picChg>
        <pc:cxnChg chg="mod">
          <ac:chgData name="Hwang Inseong" userId="6985cbef0b436c50" providerId="LiveId" clId="{E2CFDD54-92D8-4D7D-AED8-D9BFFFE7B463}" dt="2023-08-03T11:10:59.341" v="4753" actId="20577"/>
          <ac:cxnSpMkLst>
            <pc:docMk/>
            <pc:sldMk cId="3796404200" sldId="276"/>
            <ac:cxnSpMk id="9" creationId="{EB51252B-49AC-D783-992C-7FDCD34E8037}"/>
          </ac:cxnSpMkLst>
        </pc:cxnChg>
      </pc:sldChg>
      <pc:sldChg chg="addSp delSp modSp add mod">
        <pc:chgData name="Hwang Inseong" userId="6985cbef0b436c50" providerId="LiveId" clId="{E2CFDD54-92D8-4D7D-AED8-D9BFFFE7B463}" dt="2023-08-06T07:53:58.131" v="4954" actId="1076"/>
        <pc:sldMkLst>
          <pc:docMk/>
          <pc:sldMk cId="1549402085" sldId="277"/>
        </pc:sldMkLst>
        <pc:spChg chg="mod">
          <ac:chgData name="Hwang Inseong" userId="6985cbef0b436c50" providerId="LiveId" clId="{E2CFDD54-92D8-4D7D-AED8-D9BFFFE7B463}" dt="2023-08-06T07:50:09.810" v="4821" actId="165"/>
          <ac:spMkLst>
            <pc:docMk/>
            <pc:sldMk cId="1549402085" sldId="277"/>
            <ac:spMk id="5" creationId="{DC6A3FC1-C790-7A64-4890-E06CE4376642}"/>
          </ac:spMkLst>
        </pc:spChg>
        <pc:spChg chg="mod">
          <ac:chgData name="Hwang Inseong" userId="6985cbef0b436c50" providerId="LiveId" clId="{E2CFDD54-92D8-4D7D-AED8-D9BFFFE7B463}" dt="2023-08-06T07:50:09.810" v="4821" actId="165"/>
          <ac:spMkLst>
            <pc:docMk/>
            <pc:sldMk cId="1549402085" sldId="277"/>
            <ac:spMk id="10" creationId="{058328C5-75E7-7CA1-EB4A-85BDE2109332}"/>
          </ac:spMkLst>
        </pc:spChg>
        <pc:spChg chg="mod">
          <ac:chgData name="Hwang Inseong" userId="6985cbef0b436c50" providerId="LiveId" clId="{E2CFDD54-92D8-4D7D-AED8-D9BFFFE7B463}" dt="2023-08-06T07:50:09.810" v="4821" actId="165"/>
          <ac:spMkLst>
            <pc:docMk/>
            <pc:sldMk cId="1549402085" sldId="277"/>
            <ac:spMk id="12" creationId="{AAB3D5B2-A570-387C-CED4-68C5C7D519F7}"/>
          </ac:spMkLst>
        </pc:spChg>
        <pc:spChg chg="mod">
          <ac:chgData name="Hwang Inseong" userId="6985cbef0b436c50" providerId="LiveId" clId="{E2CFDD54-92D8-4D7D-AED8-D9BFFFE7B463}" dt="2023-08-06T07:51:04.642" v="4828" actId="1076"/>
          <ac:spMkLst>
            <pc:docMk/>
            <pc:sldMk cId="1549402085" sldId="277"/>
            <ac:spMk id="15" creationId="{8DBDD7F3-FC5E-7C8C-B8CE-4817F34197BD}"/>
          </ac:spMkLst>
        </pc:spChg>
        <pc:spChg chg="mod">
          <ac:chgData name="Hwang Inseong" userId="6985cbef0b436c50" providerId="LiveId" clId="{E2CFDD54-92D8-4D7D-AED8-D9BFFFE7B463}" dt="2023-08-06T07:50:09.810" v="4821" actId="165"/>
          <ac:spMkLst>
            <pc:docMk/>
            <pc:sldMk cId="1549402085" sldId="277"/>
            <ac:spMk id="17" creationId="{A351FBA0-9EC0-BFEF-213D-8906E54EA7B6}"/>
          </ac:spMkLst>
        </pc:spChg>
        <pc:spChg chg="mod">
          <ac:chgData name="Hwang Inseong" userId="6985cbef0b436c50" providerId="LiveId" clId="{E2CFDD54-92D8-4D7D-AED8-D9BFFFE7B463}" dt="2023-08-06T07:50:09.810" v="4821" actId="165"/>
          <ac:spMkLst>
            <pc:docMk/>
            <pc:sldMk cId="1549402085" sldId="277"/>
            <ac:spMk id="19" creationId="{071A0216-F531-D40F-1FFE-CB1DBFEC7370}"/>
          </ac:spMkLst>
        </pc:spChg>
        <pc:spChg chg="mod">
          <ac:chgData name="Hwang Inseong" userId="6985cbef0b436c50" providerId="LiveId" clId="{E2CFDD54-92D8-4D7D-AED8-D9BFFFE7B463}" dt="2023-08-06T07:50:09.810" v="4821" actId="165"/>
          <ac:spMkLst>
            <pc:docMk/>
            <pc:sldMk cId="1549402085" sldId="277"/>
            <ac:spMk id="20" creationId="{9A41B97D-340C-8307-5DB6-F1BDF1378872}"/>
          </ac:spMkLst>
        </pc:spChg>
        <pc:spChg chg="mod">
          <ac:chgData name="Hwang Inseong" userId="6985cbef0b436c50" providerId="LiveId" clId="{E2CFDD54-92D8-4D7D-AED8-D9BFFFE7B463}" dt="2023-08-06T07:50:09.810" v="4821" actId="165"/>
          <ac:spMkLst>
            <pc:docMk/>
            <pc:sldMk cId="1549402085" sldId="277"/>
            <ac:spMk id="22" creationId="{F35E9219-2629-EB17-8669-01227BF91330}"/>
          </ac:spMkLst>
        </pc:spChg>
        <pc:spChg chg="mod">
          <ac:chgData name="Hwang Inseong" userId="6985cbef0b436c50" providerId="LiveId" clId="{E2CFDD54-92D8-4D7D-AED8-D9BFFFE7B463}" dt="2023-08-06T07:50:09.810" v="4821" actId="165"/>
          <ac:spMkLst>
            <pc:docMk/>
            <pc:sldMk cId="1549402085" sldId="277"/>
            <ac:spMk id="23" creationId="{78B22337-3CC3-4367-054A-63E410C56784}"/>
          </ac:spMkLst>
        </pc:spChg>
        <pc:spChg chg="mod">
          <ac:chgData name="Hwang Inseong" userId="6985cbef0b436c50" providerId="LiveId" clId="{E2CFDD54-92D8-4D7D-AED8-D9BFFFE7B463}" dt="2023-08-06T07:50:09.810" v="4821" actId="165"/>
          <ac:spMkLst>
            <pc:docMk/>
            <pc:sldMk cId="1549402085" sldId="277"/>
            <ac:spMk id="25" creationId="{AF080625-28D5-DBF9-9F9B-1F0DEA6995FB}"/>
          </ac:spMkLst>
        </pc:spChg>
        <pc:spChg chg="mod">
          <ac:chgData name="Hwang Inseong" userId="6985cbef0b436c50" providerId="LiveId" clId="{E2CFDD54-92D8-4D7D-AED8-D9BFFFE7B463}" dt="2023-08-06T07:53:27.687" v="4949" actId="20577"/>
          <ac:spMkLst>
            <pc:docMk/>
            <pc:sldMk cId="1549402085" sldId="277"/>
            <ac:spMk id="29" creationId="{F38FAF00-D9C1-955C-6B8E-AEE421BF18D3}"/>
          </ac:spMkLst>
        </pc:spChg>
        <pc:spChg chg="mod">
          <ac:chgData name="Hwang Inseong" userId="6985cbef0b436c50" providerId="LiveId" clId="{E2CFDD54-92D8-4D7D-AED8-D9BFFFE7B463}" dt="2023-08-06T07:53:05.451" v="4869" actId="692"/>
          <ac:spMkLst>
            <pc:docMk/>
            <pc:sldMk cId="1549402085" sldId="277"/>
            <ac:spMk id="31" creationId="{6DBF7769-8D71-1C59-720B-05B94DC05DB5}"/>
          </ac:spMkLst>
        </pc:spChg>
        <pc:grpChg chg="add del mod">
          <ac:chgData name="Hwang Inseong" userId="6985cbef0b436c50" providerId="LiveId" clId="{E2CFDD54-92D8-4D7D-AED8-D9BFFFE7B463}" dt="2023-08-06T07:50:09.810" v="4821" actId="165"/>
          <ac:grpSpMkLst>
            <pc:docMk/>
            <pc:sldMk cId="1549402085" sldId="277"/>
            <ac:grpSpMk id="2" creationId="{3D1D3A3A-F582-5B3D-1954-5ED2AB699CF9}"/>
          </ac:grpSpMkLst>
        </pc:grpChg>
        <pc:grpChg chg="del mod topLvl">
          <ac:chgData name="Hwang Inseong" userId="6985cbef0b436c50" providerId="LiveId" clId="{E2CFDD54-92D8-4D7D-AED8-D9BFFFE7B463}" dt="2023-08-06T07:50:55.743" v="4825" actId="478"/>
          <ac:grpSpMkLst>
            <pc:docMk/>
            <pc:sldMk cId="1549402085" sldId="277"/>
            <ac:grpSpMk id="8" creationId="{881F9C6E-0C30-19D6-9FF6-AD9AFBC437BC}"/>
          </ac:grpSpMkLst>
        </pc:grpChg>
        <pc:grpChg chg="del mod topLvl">
          <ac:chgData name="Hwang Inseong" userId="6985cbef0b436c50" providerId="LiveId" clId="{E2CFDD54-92D8-4D7D-AED8-D9BFFFE7B463}" dt="2023-08-06T07:50:56.624" v="4826" actId="478"/>
          <ac:grpSpMkLst>
            <pc:docMk/>
            <pc:sldMk cId="1549402085" sldId="277"/>
            <ac:grpSpMk id="9" creationId="{7A771855-AD74-4168-3843-26EACB2B76F9}"/>
          </ac:grpSpMkLst>
        </pc:grpChg>
        <pc:grpChg chg="del mod topLvl">
          <ac:chgData name="Hwang Inseong" userId="6985cbef0b436c50" providerId="LiveId" clId="{E2CFDD54-92D8-4D7D-AED8-D9BFFFE7B463}" dt="2023-08-06T07:51:26.715" v="4833" actId="478"/>
          <ac:grpSpMkLst>
            <pc:docMk/>
            <pc:sldMk cId="1549402085" sldId="277"/>
            <ac:grpSpMk id="11" creationId="{0C96047B-0A7F-EB7D-8782-E9E18FA11E70}"/>
          </ac:grpSpMkLst>
        </pc:grpChg>
        <pc:grpChg chg="del mod topLvl">
          <ac:chgData name="Hwang Inseong" userId="6985cbef0b436c50" providerId="LiveId" clId="{E2CFDD54-92D8-4D7D-AED8-D9BFFFE7B463}" dt="2023-08-06T07:50:54.096" v="4824" actId="478"/>
          <ac:grpSpMkLst>
            <pc:docMk/>
            <pc:sldMk cId="1549402085" sldId="277"/>
            <ac:grpSpMk id="13" creationId="{728A5956-F96A-C85C-AD09-658374308BF3}"/>
          </ac:grpSpMkLst>
        </pc:grpChg>
        <pc:grpChg chg="del mod topLvl">
          <ac:chgData name="Hwang Inseong" userId="6985cbef0b436c50" providerId="LiveId" clId="{E2CFDD54-92D8-4D7D-AED8-D9BFFFE7B463}" dt="2023-08-06T07:51:29.126" v="4834" actId="478"/>
          <ac:grpSpMkLst>
            <pc:docMk/>
            <pc:sldMk cId="1549402085" sldId="277"/>
            <ac:grpSpMk id="14" creationId="{688229D6-AA2E-A1C7-3B39-F9178065B7B6}"/>
          </ac:grpSpMkLst>
        </pc:grpChg>
        <pc:grpChg chg="mod topLvl">
          <ac:chgData name="Hwang Inseong" userId="6985cbef0b436c50" providerId="LiveId" clId="{E2CFDD54-92D8-4D7D-AED8-D9BFFFE7B463}" dt="2023-08-06T07:53:58.131" v="4954" actId="1076"/>
          <ac:grpSpMkLst>
            <pc:docMk/>
            <pc:sldMk cId="1549402085" sldId="277"/>
            <ac:grpSpMk id="28" creationId="{ED8A3019-8157-DA8F-F143-FEB0C02548AB}"/>
          </ac:grpSpMkLst>
        </pc:grpChg>
        <pc:grpChg chg="del">
          <ac:chgData name="Hwang Inseong" userId="6985cbef0b436c50" providerId="LiveId" clId="{E2CFDD54-92D8-4D7D-AED8-D9BFFFE7B463}" dt="2023-08-06T07:50:09.810" v="4821" actId="165"/>
          <ac:grpSpMkLst>
            <pc:docMk/>
            <pc:sldMk cId="1549402085" sldId="277"/>
            <ac:grpSpMk id="39" creationId="{D95D98B6-C224-A056-4FAB-9C61CDED7506}"/>
          </ac:grpSpMkLst>
        </pc:grpChg>
        <pc:picChg chg="del mod topLvl">
          <ac:chgData name="Hwang Inseong" userId="6985cbef0b436c50" providerId="LiveId" clId="{E2CFDD54-92D8-4D7D-AED8-D9BFFFE7B463}" dt="2023-08-06T07:50:52.098" v="4823" actId="478"/>
          <ac:picMkLst>
            <pc:docMk/>
            <pc:sldMk cId="1549402085" sldId="277"/>
            <ac:picMk id="3" creationId="{F9028C74-6A56-5235-1C02-8C1B63144935}"/>
          </ac:picMkLst>
        </pc:picChg>
        <pc:picChg chg="del mod topLvl">
          <ac:chgData name="Hwang Inseong" userId="6985cbef0b436c50" providerId="LiveId" clId="{E2CFDD54-92D8-4D7D-AED8-D9BFFFE7B463}" dt="2023-08-06T07:50:49.435" v="4822" actId="478"/>
          <ac:picMkLst>
            <pc:docMk/>
            <pc:sldMk cId="1549402085" sldId="277"/>
            <ac:picMk id="6" creationId="{9503894D-C7C8-5290-ED14-2C33861E14CD}"/>
          </ac:picMkLst>
        </pc:picChg>
        <pc:picChg chg="add mod">
          <ac:chgData name="Hwang Inseong" userId="6985cbef0b436c50" providerId="LiveId" clId="{E2CFDD54-92D8-4D7D-AED8-D9BFFFE7B463}" dt="2023-08-06T07:53:08.962" v="4871" actId="1076"/>
          <ac:picMkLst>
            <pc:docMk/>
            <pc:sldMk cId="1549402085" sldId="277"/>
            <ac:picMk id="1026" creationId="{261ED3B8-6258-2177-9BB0-6268D419B021}"/>
          </ac:picMkLst>
        </pc:picChg>
        <pc:cxnChg chg="mod">
          <ac:chgData name="Hwang Inseong" userId="6985cbef0b436c50" providerId="LiveId" clId="{E2CFDD54-92D8-4D7D-AED8-D9BFFFE7B463}" dt="2023-08-06T07:50:54.096" v="4824" actId="478"/>
          <ac:cxnSpMkLst>
            <pc:docMk/>
            <pc:sldMk cId="1549402085" sldId="277"/>
            <ac:cxnSpMk id="7" creationId="{41657CE7-DA4A-4646-436C-1B8191A0DFE8}"/>
          </ac:cxnSpMkLst>
        </pc:cxnChg>
        <pc:cxnChg chg="mod">
          <ac:chgData name="Hwang Inseong" userId="6985cbef0b436c50" providerId="LiveId" clId="{E2CFDD54-92D8-4D7D-AED8-D9BFFFE7B463}" dt="2023-08-06T07:51:29.126" v="4834" actId="478"/>
          <ac:cxnSpMkLst>
            <pc:docMk/>
            <pc:sldMk cId="1549402085" sldId="277"/>
            <ac:cxnSpMk id="16" creationId="{A6642643-749E-F161-228E-A668537AEA42}"/>
          </ac:cxnSpMkLst>
        </pc:cxnChg>
        <pc:cxnChg chg="mod">
          <ac:chgData name="Hwang Inseong" userId="6985cbef0b436c50" providerId="LiveId" clId="{E2CFDD54-92D8-4D7D-AED8-D9BFFFE7B463}" dt="2023-08-06T07:51:26.715" v="4833" actId="478"/>
          <ac:cxnSpMkLst>
            <pc:docMk/>
            <pc:sldMk cId="1549402085" sldId="277"/>
            <ac:cxnSpMk id="18" creationId="{997CDC58-D7F9-BCD3-7C10-03572925B6EF}"/>
          </ac:cxnSpMkLst>
        </pc:cxnChg>
        <pc:cxnChg chg="mod">
          <ac:chgData name="Hwang Inseong" userId="6985cbef0b436c50" providerId="LiveId" clId="{E2CFDD54-92D8-4D7D-AED8-D9BFFFE7B463}" dt="2023-08-06T07:50:56.624" v="4826" actId="478"/>
          <ac:cxnSpMkLst>
            <pc:docMk/>
            <pc:sldMk cId="1549402085" sldId="277"/>
            <ac:cxnSpMk id="21" creationId="{80D83B7D-B73B-1CD5-2B1B-82B6CAA6B6A4}"/>
          </ac:cxnSpMkLst>
        </pc:cxnChg>
        <pc:cxnChg chg="mod">
          <ac:chgData name="Hwang Inseong" userId="6985cbef0b436c50" providerId="LiveId" clId="{E2CFDD54-92D8-4D7D-AED8-D9BFFFE7B463}" dt="2023-08-06T07:50:55.743" v="4825" actId="478"/>
          <ac:cxnSpMkLst>
            <pc:docMk/>
            <pc:sldMk cId="1549402085" sldId="277"/>
            <ac:cxnSpMk id="24" creationId="{43825BA2-86BB-8166-4EA3-EA6004A3CC43}"/>
          </ac:cxnSpMkLst>
        </pc:cxnChg>
        <pc:cxnChg chg="mod">
          <ac:chgData name="Hwang Inseong" userId="6985cbef0b436c50" providerId="LiveId" clId="{E2CFDD54-92D8-4D7D-AED8-D9BFFFE7B463}" dt="2023-08-06T07:53:40.100" v="4953" actId="692"/>
          <ac:cxnSpMkLst>
            <pc:docMk/>
            <pc:sldMk cId="1549402085" sldId="277"/>
            <ac:cxnSpMk id="30" creationId="{89ADE416-ECAF-69AE-79EA-91926208319D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CFF84A-FE76-6F14-D5CC-88A782A597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4ED921-162A-9FFB-9981-7CF4A1080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1CF495-DB31-3A4D-20F6-60A70816A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348DE4-ED39-6A01-9309-73684A007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B6FFD2-076B-47B3-39B8-06FE58675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255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69CC69-60DB-3D81-C6E9-3F96135D8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D47DD0-94F6-1DBC-C8D5-861A56A78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CCC3F6-14C4-122A-28EC-258E7DD49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EC99D4-7EC2-CD8D-14AA-7BA8FAB80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A300FD-9344-717B-E70D-0D97AC858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2976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E1A3EC6-410A-BE9A-7B75-9754AF4ACC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A8B7EC-AD82-B3D5-61D1-B03590B9A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C8BF19-30B6-C4EF-EECA-A9D5EB460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9A2033-4ADC-132E-0F8C-9A2FC0184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82EDC7-0831-B66C-87FE-B41813240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214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7FEAA-9495-91CD-23D8-0D64AE60A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92D18B-C983-2F0E-0B10-235E08374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BC6B13-C170-DEE8-8630-1CF933691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436AC6-7E26-BC2E-5B22-AB86B14D9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2811F1-E763-4BA3-CF3B-0CAF56296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85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D9D4A5-B1F3-CA91-7349-EFB293BA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B7EA74-E55C-28D4-881F-B0F4348229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F731AC-BD5F-5C3F-793D-A325FE8AD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DFE5D7-772B-C197-17F6-FFA3132AA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1F7E4D-35CF-216E-E42B-DB940ED39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898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2FAE73-7177-6713-7761-4B3EDD7BC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4FF648-AED1-99E0-EFAD-BC1A6969B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AC24EC-3916-574D-EA1D-3FA8F182C6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355E25-4F7E-C1BA-1D15-8833E2023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489776-B8F8-51DC-5191-DD5A6B53E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8E085E-874C-A305-A454-207E25638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430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50D13-AC90-295D-BDF1-AA5CE5776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36A922-04D7-C544-883D-C426C66D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A0B263-4D75-2A6C-8F01-82C94083C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8B2F21B-87D0-E186-94C4-8E7BDA7380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502A3C6-70C4-DCC2-7C46-F2BF885A82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4397D65-CF0E-7A12-5BD5-6CF757C88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5982A0B-690C-BDE8-D1C4-31A95B40B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E0CBFEC-76DC-1029-0092-9DAA505C2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70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CBE1F-C74A-0B3A-D2C3-12211D4FE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40F2254-B24F-FC3A-A3CE-8D95F36F4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D30025B-F57B-F942-BF61-A1EEA62CD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E931C9-EDE0-B3E9-962C-58012F340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148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0E4FCCC-1369-78A5-ED68-EB7F133D3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25014D-D2AF-3169-838A-8FF1A1B9B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D5D2B8-3755-1039-2C7F-27C6FA4D7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995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B08DF5-1881-C295-5F7F-E7AEDB341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1CE524-6170-1323-B336-502659A06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39A806-C5DD-0372-DD7F-D8FC83D62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8388AF-54A7-EF34-F1B7-3A105FE0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7E7547-12E3-47E7-AA21-26DE6A5C8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EF2786-8BA7-45A3-713C-4CC48A2E2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442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6D04D0-0E3E-1D74-C9E7-A958451C9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DF3DF02-C696-E6B4-CC21-326EB92992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5E4EDA-8DBA-9D9C-87F1-461AD2D0B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0BCCF0-6E46-9278-E404-D223EAA2D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CA2900-7B1D-2DBE-8BDD-834C9447C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CA71FF-4D83-3CAB-BF02-B509FC9E4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281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85E2E09-4FB0-09E9-CE6C-95E8CF359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76FAE4-D702-FA8D-D47F-24696CF8A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B5161F-E252-C762-F64D-A152CBFB92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3BE11D-F13B-4400-AB3C-A40D1D4684C0}" type="datetimeFigureOut">
              <a:rPr lang="ko-KR" altLang="en-US" smtClean="0"/>
              <a:t>2023-08-06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5223CA-389F-6D14-7816-AAEC2D5E58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9CD90F-31A2-FA8F-D82F-22BE3CB96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30683-736D-49AA-863F-82FBB7005A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721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93ACC6-795C-DB94-0440-10AF4BB5929F}"/>
              </a:ext>
            </a:extLst>
          </p:cNvPr>
          <p:cNvSpPr txBox="1"/>
          <p:nvPr/>
        </p:nvSpPr>
        <p:spPr>
          <a:xfrm>
            <a:off x="368316" y="-1754659"/>
            <a:ext cx="14734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question_list.html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D95D98B6-C224-A056-4FAB-9C61CDED7506}"/>
              </a:ext>
            </a:extLst>
          </p:cNvPr>
          <p:cNvGrpSpPr/>
          <p:nvPr/>
        </p:nvGrpSpPr>
        <p:grpSpPr>
          <a:xfrm>
            <a:off x="368316" y="0"/>
            <a:ext cx="11455367" cy="6858000"/>
            <a:chOff x="368316" y="0"/>
            <a:chExt cx="11455367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F9028C74-6A56-5235-1C02-8C1B631449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16" y="0"/>
              <a:ext cx="11455367" cy="6858000"/>
            </a:xfrm>
            <a:prstGeom prst="rect">
              <a:avLst/>
            </a:prstGeom>
          </p:spPr>
        </p:pic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728A5956-F96A-C85C-AD09-658374308BF3}"/>
                </a:ext>
              </a:extLst>
            </p:cNvPr>
            <p:cNvGrpSpPr/>
            <p:nvPr/>
          </p:nvGrpSpPr>
          <p:grpSpPr>
            <a:xfrm>
              <a:off x="2489200" y="567062"/>
              <a:ext cx="3699803" cy="332171"/>
              <a:chOff x="2489200" y="567062"/>
              <a:chExt cx="3699803" cy="332171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C6A3FC1-C790-7A64-4890-E06CE4376642}"/>
                  </a:ext>
                </a:extLst>
              </p:cNvPr>
              <p:cNvSpPr txBox="1"/>
              <p:nvPr/>
            </p:nvSpPr>
            <p:spPr>
              <a:xfrm>
                <a:off x="4388510" y="567062"/>
                <a:ext cx="180049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b="1" dirty="0">
                    <a:solidFill>
                      <a:srgbClr val="3333FF"/>
                    </a:solidFill>
                  </a:rPr>
                  <a:t>로그인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 /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 회원가입 버튼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41657CE7-DA4A-4646-436C-1B8191A0DFE8}"/>
                  </a:ext>
                </a:extLst>
              </p:cNvPr>
              <p:cNvCxnSpPr>
                <a:cxnSpLocks/>
                <a:stCxn id="5" idx="1"/>
                <a:endCxn id="10" idx="3"/>
              </p:cNvCxnSpPr>
              <p:nvPr/>
            </p:nvCxnSpPr>
            <p:spPr>
              <a:xfrm flipH="1">
                <a:off x="3478214" y="705562"/>
                <a:ext cx="910296" cy="61555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058328C5-75E7-7CA1-EB4A-85BDE2109332}"/>
                  </a:ext>
                </a:extLst>
              </p:cNvPr>
              <p:cNvSpPr/>
              <p:nvPr/>
            </p:nvSpPr>
            <p:spPr>
              <a:xfrm>
                <a:off x="2489200" y="635001"/>
                <a:ext cx="989014" cy="264232"/>
              </a:xfrm>
              <a:prstGeom prst="roundRect">
                <a:avLst>
                  <a:gd name="adj" fmla="val 1786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/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688229D6-AA2E-A1C7-3B39-F9178065B7B6}"/>
                </a:ext>
              </a:extLst>
            </p:cNvPr>
            <p:cNvGrpSpPr/>
            <p:nvPr/>
          </p:nvGrpSpPr>
          <p:grpSpPr>
            <a:xfrm>
              <a:off x="395289" y="635001"/>
              <a:ext cx="2027236" cy="1067508"/>
              <a:chOff x="2489200" y="635001"/>
              <a:chExt cx="2027236" cy="1067508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DBDD7F3-FC5E-7C8C-B8CE-4817F34197BD}"/>
                  </a:ext>
                </a:extLst>
              </p:cNvPr>
              <p:cNvSpPr txBox="1"/>
              <p:nvPr/>
            </p:nvSpPr>
            <p:spPr>
              <a:xfrm>
                <a:off x="2568466" y="1425510"/>
                <a:ext cx="143180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b="1" dirty="0" err="1">
                    <a:solidFill>
                      <a:srgbClr val="3333FF"/>
                    </a:solidFill>
                  </a:rPr>
                  <a:t>메인로고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 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/ </a:t>
                </a:r>
                <a:r>
                  <a:rPr lang="ko-KR" altLang="en-US" sz="1200" b="1" dirty="0" err="1">
                    <a:solidFill>
                      <a:srgbClr val="3333FF"/>
                    </a:solidFill>
                  </a:rPr>
                  <a:t>홈버튼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A6642643-749E-F161-228E-A668537AEA42}"/>
                  </a:ext>
                </a:extLst>
              </p:cNvPr>
              <p:cNvCxnSpPr>
                <a:cxnSpLocks/>
                <a:stCxn id="15" idx="0"/>
                <a:endCxn id="17" idx="2"/>
              </p:cNvCxnSpPr>
              <p:nvPr/>
            </p:nvCxnSpPr>
            <p:spPr>
              <a:xfrm flipV="1">
                <a:off x="3284367" y="899233"/>
                <a:ext cx="218451" cy="526277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" name="사각형: 둥근 모서리 16">
                <a:extLst>
                  <a:ext uri="{FF2B5EF4-FFF2-40B4-BE49-F238E27FC236}">
                    <a16:creationId xmlns:a16="http://schemas.microsoft.com/office/drawing/2014/main" id="{A351FBA0-9EC0-BFEF-213D-8906E54EA7B6}"/>
                  </a:ext>
                </a:extLst>
              </p:cNvPr>
              <p:cNvSpPr/>
              <p:nvPr/>
            </p:nvSpPr>
            <p:spPr>
              <a:xfrm>
                <a:off x="2489200" y="635001"/>
                <a:ext cx="2027236" cy="264232"/>
              </a:xfrm>
              <a:prstGeom prst="roundRect">
                <a:avLst/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/>
              </a:p>
            </p:txBody>
          </p:sp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ED8A3019-8157-DA8F-F143-FEB0C02548AB}"/>
                </a:ext>
              </a:extLst>
            </p:cNvPr>
            <p:cNvGrpSpPr/>
            <p:nvPr/>
          </p:nvGrpSpPr>
          <p:grpSpPr>
            <a:xfrm>
              <a:off x="6095998" y="1018514"/>
              <a:ext cx="5504107" cy="332171"/>
              <a:chOff x="2489199" y="589291"/>
              <a:chExt cx="5504107" cy="332171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38FAF00-D9C1-955C-6B8E-AEE421BF18D3}"/>
                  </a:ext>
                </a:extLst>
              </p:cNvPr>
              <p:cNvSpPr txBox="1"/>
              <p:nvPr/>
            </p:nvSpPr>
            <p:spPr>
              <a:xfrm>
                <a:off x="7346975" y="616877"/>
                <a:ext cx="6463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b="1" dirty="0" err="1">
                    <a:solidFill>
                      <a:srgbClr val="3333FF"/>
                    </a:solidFill>
                  </a:rPr>
                  <a:t>검색창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89ADE416-ECAF-69AE-79EA-91926208319D}"/>
                  </a:ext>
                </a:extLst>
              </p:cNvPr>
              <p:cNvCxnSpPr>
                <a:cxnSpLocks/>
                <a:stCxn id="29" idx="1"/>
                <a:endCxn id="31" idx="3"/>
              </p:cNvCxnSpPr>
              <p:nvPr/>
            </p:nvCxnSpPr>
            <p:spPr>
              <a:xfrm flipH="1">
                <a:off x="6934201" y="755377"/>
                <a:ext cx="412774" cy="0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6DBF7769-8D71-1C59-720B-05B94DC05DB5}"/>
                  </a:ext>
                </a:extLst>
              </p:cNvPr>
              <p:cNvSpPr/>
              <p:nvPr/>
            </p:nvSpPr>
            <p:spPr>
              <a:xfrm>
                <a:off x="2489199" y="589291"/>
                <a:ext cx="4445002" cy="332171"/>
              </a:xfrm>
              <a:prstGeom prst="roundRect">
                <a:avLst/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2643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49E0440E-67E9-6F80-8B91-93E4BB6BA295}"/>
              </a:ext>
            </a:extLst>
          </p:cNvPr>
          <p:cNvGrpSpPr/>
          <p:nvPr/>
        </p:nvGrpSpPr>
        <p:grpSpPr>
          <a:xfrm>
            <a:off x="368316" y="0"/>
            <a:ext cx="11455367" cy="6858000"/>
            <a:chOff x="368316" y="0"/>
            <a:chExt cx="11455367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1F10D74-4FAE-BF15-5B7D-B1EC9A8732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16" y="0"/>
              <a:ext cx="11455367" cy="6858000"/>
            </a:xfrm>
            <a:prstGeom prst="rect">
              <a:avLst/>
            </a:prstGeom>
          </p:spPr>
        </p:pic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44D63668-2742-26FF-3024-205280811E85}"/>
                </a:ext>
              </a:extLst>
            </p:cNvPr>
            <p:cNvGrpSpPr/>
            <p:nvPr/>
          </p:nvGrpSpPr>
          <p:grpSpPr>
            <a:xfrm>
              <a:off x="2660572" y="1968905"/>
              <a:ext cx="4897516" cy="2274483"/>
              <a:chOff x="2660572" y="1968905"/>
              <a:chExt cx="4897516" cy="2274483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8485A27-A3A0-656E-3B91-BD114373E09F}"/>
                  </a:ext>
                </a:extLst>
              </p:cNvPr>
              <p:cNvSpPr txBox="1"/>
              <p:nvPr/>
            </p:nvSpPr>
            <p:spPr>
              <a:xfrm>
                <a:off x="4889856" y="1968905"/>
                <a:ext cx="24443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질문 삭제버튼을 누르면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정말로 삭제할지 알림으로 확인 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8C28C782-7453-E795-4052-FC4AFAE93FF3}"/>
                  </a:ext>
                </a:extLst>
              </p:cNvPr>
              <p:cNvCxnSpPr>
                <a:cxnSpLocks/>
                <a:stCxn id="6" idx="2"/>
                <a:endCxn id="8" idx="0"/>
              </p:cNvCxnSpPr>
              <p:nvPr/>
            </p:nvCxnSpPr>
            <p:spPr>
              <a:xfrm>
                <a:off x="6112053" y="2430570"/>
                <a:ext cx="577" cy="762156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79963CF1-F43D-2CC4-F074-6B066672CD52}"/>
                  </a:ext>
                </a:extLst>
              </p:cNvPr>
              <p:cNvSpPr/>
              <p:nvPr/>
            </p:nvSpPr>
            <p:spPr>
              <a:xfrm>
                <a:off x="4667172" y="3192726"/>
                <a:ext cx="2890916" cy="1050662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C3EEDFB9-032C-9D75-C6E5-D282CCD8F6AF}"/>
                  </a:ext>
                </a:extLst>
              </p:cNvPr>
              <p:cNvCxnSpPr>
                <a:cxnSpLocks/>
                <a:stCxn id="6" idx="1"/>
                <a:endCxn id="19" idx="3"/>
              </p:cNvCxnSpPr>
              <p:nvPr/>
            </p:nvCxnSpPr>
            <p:spPr>
              <a:xfrm flipH="1">
                <a:off x="3077632" y="2199738"/>
                <a:ext cx="1812224" cy="249925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07D248E4-F6F9-BE42-F271-7BD1DD704DC0}"/>
                  </a:ext>
                </a:extLst>
              </p:cNvPr>
              <p:cNvSpPr/>
              <p:nvPr/>
            </p:nvSpPr>
            <p:spPr>
              <a:xfrm>
                <a:off x="2660572" y="2278892"/>
                <a:ext cx="417060" cy="341541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4057AA78-8D4F-54DD-52AD-58557300FE5F}"/>
              </a:ext>
            </a:extLst>
          </p:cNvPr>
          <p:cNvSpPr txBox="1"/>
          <p:nvPr/>
        </p:nvSpPr>
        <p:spPr>
          <a:xfrm>
            <a:off x="368316" y="-1754659"/>
            <a:ext cx="1667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question_detail.html</a:t>
            </a:r>
          </a:p>
        </p:txBody>
      </p:sp>
    </p:spTree>
    <p:extLst>
      <p:ext uri="{BB962C8B-B14F-4D97-AF65-F5344CB8AC3E}">
        <p14:creationId xmlns:p14="http://schemas.microsoft.com/office/powerpoint/2010/main" val="752684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2A8FF68D-6E0F-4277-728C-58A9FEBE04E6}"/>
              </a:ext>
            </a:extLst>
          </p:cNvPr>
          <p:cNvGrpSpPr/>
          <p:nvPr/>
        </p:nvGrpSpPr>
        <p:grpSpPr>
          <a:xfrm>
            <a:off x="368316" y="0"/>
            <a:ext cx="11455367" cy="6858000"/>
            <a:chOff x="368316" y="0"/>
            <a:chExt cx="11455367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DBEA30B-F132-30D5-AC35-D75A8CCAE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16" y="0"/>
              <a:ext cx="11455367" cy="6858000"/>
            </a:xfrm>
            <a:prstGeom prst="rect">
              <a:avLst/>
            </a:prstGeom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4EE178D-B107-34F3-0AFE-75F5636B4AE1}"/>
                </a:ext>
              </a:extLst>
            </p:cNvPr>
            <p:cNvGrpSpPr/>
            <p:nvPr/>
          </p:nvGrpSpPr>
          <p:grpSpPr>
            <a:xfrm>
              <a:off x="1716880" y="3281363"/>
              <a:ext cx="5047200" cy="1202525"/>
              <a:chOff x="1880921" y="3987240"/>
              <a:chExt cx="5047200" cy="1202525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E26B09C-5078-85DB-FCBF-B2E63FADB44A}"/>
                  </a:ext>
                </a:extLst>
              </p:cNvPr>
              <p:cNvSpPr txBox="1"/>
              <p:nvPr/>
            </p:nvSpPr>
            <p:spPr>
              <a:xfrm>
                <a:off x="4287245" y="4543434"/>
                <a:ext cx="264087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답변 작성 시 제약조건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(Validation)</a:t>
                </a: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위반 시 안내문구 출력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en-US" altLang="ko-KR" sz="1200" b="1" dirty="0">
                    <a:solidFill>
                      <a:srgbClr val="3333FF"/>
                    </a:solidFill>
                  </a:rPr>
                  <a:t>(</a:t>
                </a:r>
                <a:r>
                  <a:rPr lang="en-US" altLang="ko-KR" sz="1200" b="1" dirty="0" err="1">
                    <a:solidFill>
                      <a:srgbClr val="3333FF"/>
                    </a:solidFill>
                  </a:rPr>
                  <a:t>formErrors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 replace)</a:t>
                </a:r>
              </a:p>
            </p:txBody>
          </p:sp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69B11BC8-2F99-251F-544F-C65E03C8533D}"/>
                  </a:ext>
                </a:extLst>
              </p:cNvPr>
              <p:cNvCxnSpPr>
                <a:cxnSpLocks/>
                <a:stCxn id="6" idx="1"/>
                <a:endCxn id="8" idx="3"/>
              </p:cNvCxnSpPr>
              <p:nvPr/>
            </p:nvCxnSpPr>
            <p:spPr>
              <a:xfrm flipH="1" flipV="1">
                <a:off x="3253751" y="4163189"/>
                <a:ext cx="1033494" cy="703411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7674E639-1802-781F-79B7-11E4F057DB49}"/>
                  </a:ext>
                </a:extLst>
              </p:cNvPr>
              <p:cNvSpPr/>
              <p:nvPr/>
            </p:nvSpPr>
            <p:spPr>
              <a:xfrm>
                <a:off x="1880921" y="3987240"/>
                <a:ext cx="1372830" cy="351898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CDAEC87-446F-F12A-2CF2-D58258F00CAF}"/>
              </a:ext>
            </a:extLst>
          </p:cNvPr>
          <p:cNvSpPr txBox="1"/>
          <p:nvPr/>
        </p:nvSpPr>
        <p:spPr>
          <a:xfrm>
            <a:off x="368316" y="-1754659"/>
            <a:ext cx="1667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question_detail.html</a:t>
            </a:r>
          </a:p>
        </p:txBody>
      </p:sp>
    </p:spTree>
    <p:extLst>
      <p:ext uri="{BB962C8B-B14F-4D97-AF65-F5344CB8AC3E}">
        <p14:creationId xmlns:p14="http://schemas.microsoft.com/office/powerpoint/2010/main" val="4055864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D54C0F3-92C0-0E5A-7383-59E4162E2A74}"/>
              </a:ext>
            </a:extLst>
          </p:cNvPr>
          <p:cNvGrpSpPr/>
          <p:nvPr/>
        </p:nvGrpSpPr>
        <p:grpSpPr>
          <a:xfrm>
            <a:off x="0" y="113687"/>
            <a:ext cx="12192000" cy="6630626"/>
            <a:chOff x="0" y="113687"/>
            <a:chExt cx="12192000" cy="663062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DF3BA08-1179-8D6D-6D54-F3D46256F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687"/>
              <a:ext cx="12192000" cy="6630626"/>
            </a:xfrm>
            <a:prstGeom prst="rect">
              <a:avLst/>
            </a:prstGeom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D4FEFDB-82D8-FAD9-D64F-218FC19BEE72}"/>
                </a:ext>
              </a:extLst>
            </p:cNvPr>
            <p:cNvGrpSpPr/>
            <p:nvPr/>
          </p:nvGrpSpPr>
          <p:grpSpPr>
            <a:xfrm>
              <a:off x="1938260" y="1407161"/>
              <a:ext cx="6128781" cy="731520"/>
              <a:chOff x="2102301" y="2045305"/>
              <a:chExt cx="6128781" cy="731520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F05BC12-3346-FC12-A880-8256E9E5F829}"/>
                  </a:ext>
                </a:extLst>
              </p:cNvPr>
              <p:cNvSpPr txBox="1"/>
              <p:nvPr/>
            </p:nvSpPr>
            <p:spPr>
              <a:xfrm>
                <a:off x="5283272" y="2314021"/>
                <a:ext cx="294781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답변 수정 시 내용을 수정 할 수 있으며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,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 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기존에 작성된 내용이 입력창에 표시됨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DADBD13D-D8FA-739E-ABC1-2CDDDDB9EB05}"/>
                  </a:ext>
                </a:extLst>
              </p:cNvPr>
              <p:cNvCxnSpPr>
                <a:cxnSpLocks/>
                <a:stCxn id="6" idx="1"/>
                <a:endCxn id="8" idx="3"/>
              </p:cNvCxnSpPr>
              <p:nvPr/>
            </p:nvCxnSpPr>
            <p:spPr>
              <a:xfrm flipH="1" flipV="1">
                <a:off x="4624281" y="2411065"/>
                <a:ext cx="658991" cy="133789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8A163888-9CE2-9EAB-1A72-FAC86F25F99A}"/>
                  </a:ext>
                </a:extLst>
              </p:cNvPr>
              <p:cNvSpPr/>
              <p:nvPr/>
            </p:nvSpPr>
            <p:spPr>
              <a:xfrm>
                <a:off x="2102301" y="2045305"/>
                <a:ext cx="2521980" cy="731520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DB4E822-31FE-FFAE-EB7A-5EB5C926D5A8}"/>
              </a:ext>
            </a:extLst>
          </p:cNvPr>
          <p:cNvSpPr txBox="1"/>
          <p:nvPr/>
        </p:nvSpPr>
        <p:spPr>
          <a:xfrm>
            <a:off x="368316" y="-1754659"/>
            <a:ext cx="1497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answer_form.html</a:t>
            </a:r>
          </a:p>
        </p:txBody>
      </p:sp>
    </p:spTree>
    <p:extLst>
      <p:ext uri="{BB962C8B-B14F-4D97-AF65-F5344CB8AC3E}">
        <p14:creationId xmlns:p14="http://schemas.microsoft.com/office/powerpoint/2010/main" val="766819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E7CDDCF4-C115-13AD-E175-049E0C42D665}"/>
              </a:ext>
            </a:extLst>
          </p:cNvPr>
          <p:cNvGrpSpPr/>
          <p:nvPr/>
        </p:nvGrpSpPr>
        <p:grpSpPr>
          <a:xfrm>
            <a:off x="0" y="113687"/>
            <a:ext cx="12192000" cy="6630626"/>
            <a:chOff x="0" y="113687"/>
            <a:chExt cx="12192000" cy="663062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7FC5D7FC-BB00-B60E-5C5A-07A63B1FA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687"/>
              <a:ext cx="12192000" cy="6630626"/>
            </a:xfrm>
            <a:prstGeom prst="rect">
              <a:avLst/>
            </a:prstGeom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C8DFA0A-26EA-7DE1-8CF8-F69B58393D35}"/>
                </a:ext>
              </a:extLst>
            </p:cNvPr>
            <p:cNvGrpSpPr/>
            <p:nvPr/>
          </p:nvGrpSpPr>
          <p:grpSpPr>
            <a:xfrm>
              <a:off x="2924891" y="3192726"/>
              <a:ext cx="4633197" cy="3442494"/>
              <a:chOff x="2924891" y="3192726"/>
              <a:chExt cx="4633197" cy="3442494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498095C-94D5-E439-1BEA-1417A670E136}"/>
                  </a:ext>
                </a:extLst>
              </p:cNvPr>
              <p:cNvSpPr txBox="1"/>
              <p:nvPr/>
            </p:nvSpPr>
            <p:spPr>
              <a:xfrm>
                <a:off x="4889856" y="4551270"/>
                <a:ext cx="24443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답변 삭제버튼을 누르면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정말로 삭제할지 알림으로 확인 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C1DDD754-16A1-FC5C-5510-414C0F6A449A}"/>
                  </a:ext>
                </a:extLst>
              </p:cNvPr>
              <p:cNvCxnSpPr>
                <a:cxnSpLocks/>
                <a:stCxn id="6" idx="0"/>
                <a:endCxn id="8" idx="2"/>
              </p:cNvCxnSpPr>
              <p:nvPr/>
            </p:nvCxnSpPr>
            <p:spPr>
              <a:xfrm flipV="1">
                <a:off x="6112053" y="4243388"/>
                <a:ext cx="577" cy="307882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CDE84A0D-6B37-BD21-E0A5-920D41E3E835}"/>
                  </a:ext>
                </a:extLst>
              </p:cNvPr>
              <p:cNvSpPr/>
              <p:nvPr/>
            </p:nvSpPr>
            <p:spPr>
              <a:xfrm>
                <a:off x="4667172" y="3192726"/>
                <a:ext cx="2890916" cy="1050662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09566FC6-7EF8-BD13-0869-09DE5418AE57}"/>
                  </a:ext>
                </a:extLst>
              </p:cNvPr>
              <p:cNvCxnSpPr>
                <a:cxnSpLocks/>
                <a:stCxn id="6" idx="2"/>
                <a:endCxn id="10" idx="3"/>
              </p:cNvCxnSpPr>
              <p:nvPr/>
            </p:nvCxnSpPr>
            <p:spPr>
              <a:xfrm flipH="1">
                <a:off x="3302000" y="5012935"/>
                <a:ext cx="2810053" cy="1471209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F78431CB-75EC-62AB-48A1-140F52831225}"/>
                  </a:ext>
                </a:extLst>
              </p:cNvPr>
              <p:cNvSpPr/>
              <p:nvPr/>
            </p:nvSpPr>
            <p:spPr>
              <a:xfrm>
                <a:off x="2924891" y="6333067"/>
                <a:ext cx="377109" cy="302153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7D6A09A-4F4B-59B9-34EE-B52AC68C69B2}"/>
              </a:ext>
            </a:extLst>
          </p:cNvPr>
          <p:cNvSpPr txBox="1"/>
          <p:nvPr/>
        </p:nvSpPr>
        <p:spPr>
          <a:xfrm>
            <a:off x="368316" y="-1754659"/>
            <a:ext cx="1667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question_detail.html</a:t>
            </a:r>
          </a:p>
        </p:txBody>
      </p:sp>
    </p:spTree>
    <p:extLst>
      <p:ext uri="{BB962C8B-B14F-4D97-AF65-F5344CB8AC3E}">
        <p14:creationId xmlns:p14="http://schemas.microsoft.com/office/powerpoint/2010/main" val="20343951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CF5523-966E-88BD-6D7B-2F8587425E4A}"/>
              </a:ext>
            </a:extLst>
          </p:cNvPr>
          <p:cNvGrpSpPr/>
          <p:nvPr/>
        </p:nvGrpSpPr>
        <p:grpSpPr>
          <a:xfrm>
            <a:off x="0" y="113687"/>
            <a:ext cx="12192000" cy="6630626"/>
            <a:chOff x="0" y="113687"/>
            <a:chExt cx="12192000" cy="663062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F5C9249-7286-6029-116A-CEB9444E4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687"/>
              <a:ext cx="12192000" cy="6630626"/>
            </a:xfrm>
            <a:prstGeom prst="rect">
              <a:avLst/>
            </a:prstGeom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8B2416F9-31FB-D4E3-F54C-FDAC3B8C2873}"/>
                </a:ext>
              </a:extLst>
            </p:cNvPr>
            <p:cNvGrpSpPr/>
            <p:nvPr/>
          </p:nvGrpSpPr>
          <p:grpSpPr>
            <a:xfrm>
              <a:off x="2601646" y="3608956"/>
              <a:ext cx="4214021" cy="696344"/>
              <a:chOff x="2765687" y="4314833"/>
              <a:chExt cx="4214021" cy="696344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54E3C01-798C-8041-5559-9190E37618FD}"/>
                  </a:ext>
                </a:extLst>
              </p:cNvPr>
              <p:cNvSpPr txBox="1"/>
              <p:nvPr/>
            </p:nvSpPr>
            <p:spPr>
              <a:xfrm>
                <a:off x="4235658" y="4314833"/>
                <a:ext cx="274405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답변카드에 댓글 입력 버튼을 누르면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아래 댓글 입력창이 표시되고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답변에 대한 댓글 입력 가능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0E8D6C05-E42F-0658-39A7-847EB0B025D0}"/>
                  </a:ext>
                </a:extLst>
              </p:cNvPr>
              <p:cNvCxnSpPr>
                <a:cxnSpLocks/>
                <a:stCxn id="6" idx="1"/>
                <a:endCxn id="8" idx="3"/>
              </p:cNvCxnSpPr>
              <p:nvPr/>
            </p:nvCxnSpPr>
            <p:spPr>
              <a:xfrm flipH="1">
                <a:off x="3360208" y="4637999"/>
                <a:ext cx="875450" cy="212915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183569F8-5E60-53FA-C89D-10328344A5E6}"/>
                  </a:ext>
                </a:extLst>
              </p:cNvPr>
              <p:cNvSpPr/>
              <p:nvPr/>
            </p:nvSpPr>
            <p:spPr>
              <a:xfrm>
                <a:off x="2765687" y="4690650"/>
                <a:ext cx="594521" cy="320527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376726A8-8777-2E68-453F-2E51A72F8754}"/>
              </a:ext>
            </a:extLst>
          </p:cNvPr>
          <p:cNvSpPr txBox="1"/>
          <p:nvPr/>
        </p:nvSpPr>
        <p:spPr>
          <a:xfrm>
            <a:off x="368316" y="-1754659"/>
            <a:ext cx="1667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question_detail.html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B21E6B0-B276-884D-9C28-75B7C641A0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9" t="5425" r="62083" b="91830"/>
          <a:stretch/>
        </p:blipFill>
        <p:spPr>
          <a:xfrm>
            <a:off x="-3547533" y="5118100"/>
            <a:ext cx="3081866" cy="18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393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441EB51D-9E71-18B2-D43C-5E9C6D1F602F}"/>
              </a:ext>
            </a:extLst>
          </p:cNvPr>
          <p:cNvGrpSpPr/>
          <p:nvPr/>
        </p:nvGrpSpPr>
        <p:grpSpPr>
          <a:xfrm>
            <a:off x="394368" y="0"/>
            <a:ext cx="11403263" cy="6858000"/>
            <a:chOff x="394368" y="0"/>
            <a:chExt cx="11403263" cy="685800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7BFDFD6D-0BB0-898C-326D-3FB4799727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4368" y="0"/>
              <a:ext cx="11403263" cy="685800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862D639-3C7E-65CD-9194-E0CC12314D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639" t="5425" r="62083" b="91830"/>
            <a:stretch/>
          </p:blipFill>
          <p:spPr>
            <a:xfrm>
              <a:off x="1967124" y="350520"/>
              <a:ext cx="3081866" cy="182034"/>
            </a:xfrm>
            <a:prstGeom prst="rect">
              <a:avLst/>
            </a:prstGeom>
          </p:spPr>
        </p:pic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2D2F4B6F-A93E-ACFA-5558-D025662CC252}"/>
                </a:ext>
              </a:extLst>
            </p:cNvPr>
            <p:cNvGrpSpPr/>
            <p:nvPr/>
          </p:nvGrpSpPr>
          <p:grpSpPr>
            <a:xfrm>
              <a:off x="1766810" y="3345927"/>
              <a:ext cx="8672590" cy="2108722"/>
              <a:chOff x="1930851" y="3984071"/>
              <a:chExt cx="8672590" cy="2108722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C158203-C38E-9DE4-3CF9-B6A5D1AAAE7A}"/>
                  </a:ext>
                </a:extLst>
              </p:cNvPr>
              <p:cNvSpPr txBox="1"/>
              <p:nvPr/>
            </p:nvSpPr>
            <p:spPr>
              <a:xfrm>
                <a:off x="4793241" y="3984071"/>
                <a:ext cx="294781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답변에 댓글이 작성된 모습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EB51252B-49AC-D783-992C-7FDCD34E8037}"/>
                  </a:ext>
                </a:extLst>
              </p:cNvPr>
              <p:cNvCxnSpPr>
                <a:cxnSpLocks/>
                <a:stCxn id="8" idx="2"/>
                <a:endCxn id="10" idx="0"/>
              </p:cNvCxnSpPr>
              <p:nvPr/>
            </p:nvCxnSpPr>
            <p:spPr>
              <a:xfrm>
                <a:off x="6267146" y="4261070"/>
                <a:ext cx="0" cy="597284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0CBF4C56-627A-BE2B-910B-8F9A31832CE2}"/>
                  </a:ext>
                </a:extLst>
              </p:cNvPr>
              <p:cNvSpPr/>
              <p:nvPr/>
            </p:nvSpPr>
            <p:spPr>
              <a:xfrm>
                <a:off x="1930851" y="4858354"/>
                <a:ext cx="8672590" cy="1234439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96404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그룹 32">
            <a:extLst>
              <a:ext uri="{FF2B5EF4-FFF2-40B4-BE49-F238E27FC236}">
                <a16:creationId xmlns:a16="http://schemas.microsoft.com/office/drawing/2014/main" id="{E76A67E8-B86C-2ABD-803C-DFFD4646DA3B}"/>
              </a:ext>
            </a:extLst>
          </p:cNvPr>
          <p:cNvGrpSpPr/>
          <p:nvPr/>
        </p:nvGrpSpPr>
        <p:grpSpPr>
          <a:xfrm>
            <a:off x="0" y="113687"/>
            <a:ext cx="12192000" cy="6630626"/>
            <a:chOff x="0" y="113687"/>
            <a:chExt cx="12192000" cy="663062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A4FBC0E-D85D-81B4-AF0A-D86B26AA7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687"/>
              <a:ext cx="12192000" cy="6630626"/>
            </a:xfrm>
            <a:prstGeom prst="rect">
              <a:avLst/>
            </a:prstGeom>
          </p:spPr>
        </p:pic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CFE38AA0-2941-D065-B263-8D5C00748408}"/>
                </a:ext>
              </a:extLst>
            </p:cNvPr>
            <p:cNvGrpSpPr/>
            <p:nvPr/>
          </p:nvGrpSpPr>
          <p:grpSpPr>
            <a:xfrm>
              <a:off x="2127251" y="2023566"/>
              <a:ext cx="5424753" cy="2245222"/>
              <a:chOff x="2262717" y="1718766"/>
              <a:chExt cx="5424753" cy="2245222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AF7BD34-C06E-E1EE-64F4-876C3C26E0EA}"/>
                  </a:ext>
                </a:extLst>
              </p:cNvPr>
              <p:cNvSpPr txBox="1"/>
              <p:nvPr/>
            </p:nvSpPr>
            <p:spPr>
              <a:xfrm>
                <a:off x="4753690" y="1718766"/>
                <a:ext cx="29337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질문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, 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답변카드의 추천버튼을 누르면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정말로 추천할 지 알림으로 확인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DF54EA1C-3CFF-83CD-DE8D-3B9BA2258D9B}"/>
                  </a:ext>
                </a:extLst>
              </p:cNvPr>
              <p:cNvCxnSpPr>
                <a:cxnSpLocks/>
                <a:stCxn id="10" idx="2"/>
                <a:endCxn id="12" idx="0"/>
              </p:cNvCxnSpPr>
              <p:nvPr/>
            </p:nvCxnSpPr>
            <p:spPr>
              <a:xfrm>
                <a:off x="6220580" y="2180431"/>
                <a:ext cx="21432" cy="696908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DF5F4C55-A7BA-907B-E0C1-6E6B73816C16}"/>
                  </a:ext>
                </a:extLst>
              </p:cNvPr>
              <p:cNvSpPr/>
              <p:nvPr/>
            </p:nvSpPr>
            <p:spPr>
              <a:xfrm>
                <a:off x="4796554" y="2877339"/>
                <a:ext cx="2890916" cy="1050662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FE25D3EC-96D9-2B8A-BDC6-13C9B83A7551}"/>
                  </a:ext>
                </a:extLst>
              </p:cNvPr>
              <p:cNvCxnSpPr>
                <a:cxnSpLocks/>
                <a:stCxn id="10" idx="1"/>
                <a:endCxn id="14" idx="3"/>
              </p:cNvCxnSpPr>
              <p:nvPr/>
            </p:nvCxnSpPr>
            <p:spPr>
              <a:xfrm flipH="1">
                <a:off x="2770717" y="1949599"/>
                <a:ext cx="1982973" cy="1888183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25D35E5C-B577-0D5C-1866-D40DE4416CCC}"/>
                  </a:ext>
                </a:extLst>
              </p:cNvPr>
              <p:cNvSpPr/>
              <p:nvPr/>
            </p:nvSpPr>
            <p:spPr>
              <a:xfrm>
                <a:off x="2262717" y="3711575"/>
                <a:ext cx="508000" cy="252413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F4272B23-2028-1ECF-5FD4-2C3D663F952F}"/>
                </a:ext>
              </a:extLst>
            </p:cNvPr>
            <p:cNvSpPr/>
            <p:nvPr/>
          </p:nvSpPr>
          <p:spPr>
            <a:xfrm>
              <a:off x="2099688" y="2341563"/>
              <a:ext cx="508000" cy="269875"/>
            </a:xfrm>
            <a:prstGeom prst="roundRect">
              <a:avLst>
                <a:gd name="adj" fmla="val 1919"/>
              </a:avLst>
            </a:prstGeom>
            <a:noFill/>
            <a:ln w="31750">
              <a:solidFill>
                <a:srgbClr val="3333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 dirty="0"/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1A98F0F8-9F2A-0704-EC2F-367AE690C605}"/>
                </a:ext>
              </a:extLst>
            </p:cNvPr>
            <p:cNvCxnSpPr>
              <a:cxnSpLocks/>
              <a:stCxn id="10" idx="1"/>
              <a:endCxn id="17" idx="3"/>
            </p:cNvCxnSpPr>
            <p:nvPr/>
          </p:nvCxnSpPr>
          <p:spPr>
            <a:xfrm flipH="1">
              <a:off x="2607688" y="2254399"/>
              <a:ext cx="2010536" cy="222102"/>
            </a:xfrm>
            <a:prstGeom prst="straightConnector1">
              <a:avLst/>
            </a:prstGeom>
            <a:ln w="31750">
              <a:solidFill>
                <a:srgbClr val="3333FF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8E385693-85FE-F490-5BCF-2C5EE31FA472}"/>
              </a:ext>
            </a:extLst>
          </p:cNvPr>
          <p:cNvSpPr txBox="1"/>
          <p:nvPr/>
        </p:nvSpPr>
        <p:spPr>
          <a:xfrm>
            <a:off x="368316" y="-1754659"/>
            <a:ext cx="1667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question_detail.html</a:t>
            </a:r>
          </a:p>
        </p:txBody>
      </p:sp>
    </p:spTree>
    <p:extLst>
      <p:ext uri="{BB962C8B-B14F-4D97-AF65-F5344CB8AC3E}">
        <p14:creationId xmlns:p14="http://schemas.microsoft.com/office/powerpoint/2010/main" val="3304764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61ED3B8-6258-2177-9BB0-6268D419B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0807"/>
            <a:ext cx="12192000" cy="6656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93ACC6-795C-DB94-0440-10AF4BB5929F}"/>
              </a:ext>
            </a:extLst>
          </p:cNvPr>
          <p:cNvSpPr txBox="1"/>
          <p:nvPr/>
        </p:nvSpPr>
        <p:spPr>
          <a:xfrm>
            <a:off x="368316" y="-1754659"/>
            <a:ext cx="14734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question_list.html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D8A3019-8157-DA8F-F143-FEB0C02548AB}"/>
              </a:ext>
            </a:extLst>
          </p:cNvPr>
          <p:cNvGrpSpPr/>
          <p:nvPr/>
        </p:nvGrpSpPr>
        <p:grpSpPr>
          <a:xfrm>
            <a:off x="1219705" y="-506083"/>
            <a:ext cx="5135310" cy="470634"/>
            <a:chOff x="2419028" y="550226"/>
            <a:chExt cx="5135310" cy="47063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38FAF00-D9C1-955C-6B8E-AEE421BF18D3}"/>
                </a:ext>
              </a:extLst>
            </p:cNvPr>
            <p:cNvSpPr txBox="1"/>
            <p:nvPr/>
          </p:nvSpPr>
          <p:spPr>
            <a:xfrm>
              <a:off x="6029562" y="600877"/>
              <a:ext cx="15247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rgbClr val="FF0000"/>
                  </a:solidFill>
                </a:rPr>
                <a:t>어때</a:t>
              </a:r>
              <a:r>
                <a:rPr lang="en-US" altLang="ko-KR" b="1" dirty="0">
                  <a:solidFill>
                    <a:srgbClr val="FF0000"/>
                  </a:solidFill>
                </a:rPr>
                <a:t>? </a:t>
              </a:r>
              <a:r>
                <a:rPr lang="ko-KR" altLang="en-US" b="1" dirty="0">
                  <a:solidFill>
                    <a:srgbClr val="FF0000"/>
                  </a:solidFill>
                </a:rPr>
                <a:t>똑같지</a:t>
              </a:r>
              <a:endParaRPr lang="en-US" altLang="ko-KR" b="1" dirty="0">
                <a:solidFill>
                  <a:srgbClr val="FF0000"/>
                </a:solidFill>
              </a:endParaRPr>
            </a:p>
          </p:txBody>
        </p: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89ADE416-ECAF-69AE-79EA-91926208319D}"/>
                </a:ext>
              </a:extLst>
            </p:cNvPr>
            <p:cNvCxnSpPr>
              <a:cxnSpLocks/>
              <a:stCxn id="29" idx="1"/>
              <a:endCxn id="31" idx="3"/>
            </p:cNvCxnSpPr>
            <p:nvPr/>
          </p:nvCxnSpPr>
          <p:spPr>
            <a:xfrm flipH="1">
              <a:off x="5004558" y="785543"/>
              <a:ext cx="1025004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6DBF7769-8D71-1C59-720B-05B94DC05DB5}"/>
                </a:ext>
              </a:extLst>
            </p:cNvPr>
            <p:cNvSpPr/>
            <p:nvPr/>
          </p:nvSpPr>
          <p:spPr>
            <a:xfrm>
              <a:off x="2419028" y="550226"/>
              <a:ext cx="2585530" cy="470634"/>
            </a:xfrm>
            <a:prstGeom prst="round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9402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27564B0A-22C0-4061-673C-0957B9CFC79C}"/>
              </a:ext>
            </a:extLst>
          </p:cNvPr>
          <p:cNvGrpSpPr/>
          <p:nvPr/>
        </p:nvGrpSpPr>
        <p:grpSpPr>
          <a:xfrm>
            <a:off x="368316" y="0"/>
            <a:ext cx="11500507" cy="6858000"/>
            <a:chOff x="368316" y="0"/>
            <a:chExt cx="11500507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F9028C74-6A56-5235-1C02-8C1B631449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16" y="0"/>
              <a:ext cx="11455367" cy="6858000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688229D6-AA2E-A1C7-3B39-F9178065B7B6}"/>
                </a:ext>
              </a:extLst>
            </p:cNvPr>
            <p:cNvGrpSpPr/>
            <p:nvPr/>
          </p:nvGrpSpPr>
          <p:grpSpPr>
            <a:xfrm>
              <a:off x="368316" y="1302057"/>
              <a:ext cx="1978643" cy="4387543"/>
              <a:chOff x="1545181" y="-1117027"/>
              <a:chExt cx="1978643" cy="4387543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DBDD7F3-FC5E-7C8C-B8CE-4817F34197BD}"/>
                  </a:ext>
                </a:extLst>
              </p:cNvPr>
              <p:cNvSpPr txBox="1"/>
              <p:nvPr/>
            </p:nvSpPr>
            <p:spPr>
              <a:xfrm>
                <a:off x="1545181" y="-1117027"/>
                <a:ext cx="167866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최신순으로 정렬하여 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글에 대한 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id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값을 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새로 부여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A6642643-749E-F161-228E-A668537AEA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84513" y="-470696"/>
                <a:ext cx="661793" cy="423337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" name="사각형: 둥근 모서리 16">
                <a:extLst>
                  <a:ext uri="{FF2B5EF4-FFF2-40B4-BE49-F238E27FC236}">
                    <a16:creationId xmlns:a16="http://schemas.microsoft.com/office/drawing/2014/main" id="{A351FBA0-9EC0-BFEF-213D-8906E54EA7B6}"/>
                  </a:ext>
                </a:extLst>
              </p:cNvPr>
              <p:cNvSpPr/>
              <p:nvPr/>
            </p:nvSpPr>
            <p:spPr>
              <a:xfrm>
                <a:off x="3046306" y="-260084"/>
                <a:ext cx="477518" cy="3530600"/>
              </a:xfrm>
              <a:prstGeom prst="roundRect">
                <a:avLst/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/>
              </a:p>
            </p:txBody>
          </p:sp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07C24CB-0C1D-C9E4-C0D2-5631FBB4A89F}"/>
                </a:ext>
              </a:extLst>
            </p:cNvPr>
            <p:cNvGrpSpPr/>
            <p:nvPr/>
          </p:nvGrpSpPr>
          <p:grpSpPr>
            <a:xfrm>
              <a:off x="6857998" y="2159000"/>
              <a:ext cx="5010825" cy="3530600"/>
              <a:chOff x="1880920" y="2060014"/>
              <a:chExt cx="5010825" cy="3530600"/>
            </a:xfrm>
          </p:grpSpPr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B5B1D82-F331-192E-185E-97A3207E5630}"/>
                  </a:ext>
                </a:extLst>
              </p:cNvPr>
              <p:cNvSpPr txBox="1"/>
              <p:nvPr/>
            </p:nvSpPr>
            <p:spPr>
              <a:xfrm>
                <a:off x="5406493" y="2644385"/>
                <a:ext cx="1485252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답변 수</a:t>
                </a:r>
                <a:br>
                  <a:rPr lang="en-US" altLang="ko-KR" sz="1200" b="1" dirty="0">
                    <a:solidFill>
                      <a:srgbClr val="3333FF"/>
                    </a:solidFill>
                  </a:rPr>
                </a:br>
                <a:r>
                  <a:rPr lang="ko-KR" altLang="en-US" sz="1200" b="1" dirty="0">
                    <a:solidFill>
                      <a:srgbClr val="3333FF"/>
                    </a:solidFill>
                  </a:rPr>
                  <a:t>글쓴이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질문 작성일시 표시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51" name="직선 화살표 연결선 50">
                <a:extLst>
                  <a:ext uri="{FF2B5EF4-FFF2-40B4-BE49-F238E27FC236}">
                    <a16:creationId xmlns:a16="http://schemas.microsoft.com/office/drawing/2014/main" id="{4B7C762C-1B8B-B1BD-1F79-099EECA9AD2A}"/>
                  </a:ext>
                </a:extLst>
              </p:cNvPr>
              <p:cNvCxnSpPr>
                <a:cxnSpLocks/>
                <a:stCxn id="50" idx="2"/>
                <a:endCxn id="52" idx="3"/>
              </p:cNvCxnSpPr>
              <p:nvPr/>
            </p:nvCxnSpPr>
            <p:spPr>
              <a:xfrm flipH="1">
                <a:off x="5282932" y="3198383"/>
                <a:ext cx="866187" cy="626931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2" name="사각형: 둥근 모서리 51">
                <a:extLst>
                  <a:ext uri="{FF2B5EF4-FFF2-40B4-BE49-F238E27FC236}">
                    <a16:creationId xmlns:a16="http://schemas.microsoft.com/office/drawing/2014/main" id="{9DAB3098-A649-4BCC-0648-6A5E33132CB3}"/>
                  </a:ext>
                </a:extLst>
              </p:cNvPr>
              <p:cNvSpPr/>
              <p:nvPr/>
            </p:nvSpPr>
            <p:spPr>
              <a:xfrm>
                <a:off x="1880920" y="2060014"/>
                <a:ext cx="3402012" cy="3530600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0B5567D0-6211-14FC-F91F-2F9F5C270099}"/>
                </a:ext>
              </a:extLst>
            </p:cNvPr>
            <p:cNvGrpSpPr/>
            <p:nvPr/>
          </p:nvGrpSpPr>
          <p:grpSpPr>
            <a:xfrm>
              <a:off x="2512753" y="5967147"/>
              <a:ext cx="4357416" cy="530443"/>
              <a:chOff x="-915718" y="2855958"/>
              <a:chExt cx="4357416" cy="530443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4D6A957B-7A27-53B9-FF0D-A7C84E3B8772}"/>
                  </a:ext>
                </a:extLst>
              </p:cNvPr>
              <p:cNvSpPr txBox="1"/>
              <p:nvPr/>
            </p:nvSpPr>
            <p:spPr>
              <a:xfrm>
                <a:off x="-915718" y="2924736"/>
                <a:ext cx="227498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200" b="1" dirty="0" err="1">
                    <a:solidFill>
                      <a:srgbClr val="3333FF"/>
                    </a:solidFill>
                  </a:rPr>
                  <a:t>페이지네이션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 구현</a:t>
                </a:r>
                <a:br>
                  <a:rPr lang="en-US" altLang="ko-KR" sz="1200" b="1" dirty="0">
                    <a:solidFill>
                      <a:srgbClr val="3333FF"/>
                    </a:solidFill>
                  </a:rPr>
                </a:br>
                <a:r>
                  <a:rPr lang="ko-KR" altLang="en-US" sz="1200" b="1" dirty="0">
                    <a:solidFill>
                      <a:srgbClr val="3333FF"/>
                    </a:solidFill>
                  </a:rPr>
                  <a:t>페이지당 게시물 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10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개씩 출력 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62" name="직선 화살표 연결선 61">
                <a:extLst>
                  <a:ext uri="{FF2B5EF4-FFF2-40B4-BE49-F238E27FC236}">
                    <a16:creationId xmlns:a16="http://schemas.microsoft.com/office/drawing/2014/main" id="{6FD88263-ECDC-BF4E-9869-3AEF4BCFE18A}"/>
                  </a:ext>
                </a:extLst>
              </p:cNvPr>
              <p:cNvCxnSpPr>
                <a:cxnSpLocks/>
                <a:stCxn id="61" idx="3"/>
                <a:endCxn id="63" idx="1"/>
              </p:cNvCxnSpPr>
              <p:nvPr/>
            </p:nvCxnSpPr>
            <p:spPr>
              <a:xfrm flipV="1">
                <a:off x="1359264" y="3063237"/>
                <a:ext cx="542825" cy="92332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3" name="사각형: 둥근 모서리 62">
                <a:extLst>
                  <a:ext uri="{FF2B5EF4-FFF2-40B4-BE49-F238E27FC236}">
                    <a16:creationId xmlns:a16="http://schemas.microsoft.com/office/drawing/2014/main" id="{F1662C87-017F-3D2C-FC82-1C5394BAF5BB}"/>
                  </a:ext>
                </a:extLst>
              </p:cNvPr>
              <p:cNvSpPr/>
              <p:nvPr/>
            </p:nvSpPr>
            <p:spPr>
              <a:xfrm>
                <a:off x="1902089" y="2855958"/>
                <a:ext cx="1539609" cy="414557"/>
              </a:xfrm>
              <a:prstGeom prst="roundRect">
                <a:avLst/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/>
              </a:p>
            </p:txBody>
          </p:sp>
        </p:grp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47333DB8-00A7-9C84-54E9-5A9BBC70A169}"/>
              </a:ext>
            </a:extLst>
          </p:cNvPr>
          <p:cNvSpPr txBox="1"/>
          <p:nvPr/>
        </p:nvSpPr>
        <p:spPr>
          <a:xfrm>
            <a:off x="368316" y="-1754659"/>
            <a:ext cx="14734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question_list.html</a:t>
            </a:r>
          </a:p>
        </p:txBody>
      </p:sp>
    </p:spTree>
    <p:extLst>
      <p:ext uri="{BB962C8B-B14F-4D97-AF65-F5344CB8AC3E}">
        <p14:creationId xmlns:p14="http://schemas.microsoft.com/office/powerpoint/2010/main" val="102475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>
            <a:extLst>
              <a:ext uri="{FF2B5EF4-FFF2-40B4-BE49-F238E27FC236}">
                <a16:creationId xmlns:a16="http://schemas.microsoft.com/office/drawing/2014/main" id="{480FD165-99A7-A97F-BF18-967FB1FABA6E}"/>
              </a:ext>
            </a:extLst>
          </p:cNvPr>
          <p:cNvGrpSpPr/>
          <p:nvPr/>
        </p:nvGrpSpPr>
        <p:grpSpPr>
          <a:xfrm>
            <a:off x="368316" y="0"/>
            <a:ext cx="11455367" cy="6858000"/>
            <a:chOff x="368316" y="0"/>
            <a:chExt cx="11455367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AB2B9CD-5C5D-02CD-C442-32A71B07E1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16" y="0"/>
              <a:ext cx="11455367" cy="6858000"/>
            </a:xfrm>
            <a:prstGeom prst="rect">
              <a:avLst/>
            </a:prstGeom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0B79A3B-C7DB-232F-4A4D-0CB1AE2C1C0C}"/>
                </a:ext>
              </a:extLst>
            </p:cNvPr>
            <p:cNvGrpSpPr/>
            <p:nvPr/>
          </p:nvGrpSpPr>
          <p:grpSpPr>
            <a:xfrm>
              <a:off x="6145186" y="540290"/>
              <a:ext cx="5036515" cy="794798"/>
              <a:chOff x="1904707" y="1610234"/>
              <a:chExt cx="5036515" cy="794798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0FA9070-3C00-EA95-ADE7-A45F6DE07B4F}"/>
                  </a:ext>
                </a:extLst>
              </p:cNvPr>
              <p:cNvSpPr txBox="1"/>
              <p:nvPr/>
            </p:nvSpPr>
            <p:spPr>
              <a:xfrm>
                <a:off x="3335748" y="1610234"/>
                <a:ext cx="36054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검색 키워드를 입력 후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,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 검색이 가능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en-US" altLang="ko-KR" sz="1200" b="1" dirty="0">
                    <a:solidFill>
                      <a:srgbClr val="3333FF"/>
                    </a:solidFill>
                  </a:rPr>
                  <a:t>(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게시물 제목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, 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내용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, 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답변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, 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댓글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, 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작성자 통합 검색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)</a:t>
                </a:r>
              </a:p>
            </p:txBody>
          </p:sp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FAD314F9-A55E-952F-8AFC-B06C4F78904F}"/>
                  </a:ext>
                </a:extLst>
              </p:cNvPr>
              <p:cNvCxnSpPr>
                <a:cxnSpLocks/>
                <a:stCxn id="6" idx="1"/>
                <a:endCxn id="8" idx="3"/>
              </p:cNvCxnSpPr>
              <p:nvPr/>
            </p:nvCxnSpPr>
            <p:spPr>
              <a:xfrm flipH="1">
                <a:off x="2366696" y="1841067"/>
                <a:ext cx="969052" cy="411565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DAC6D469-EF58-B088-503A-0233480D035E}"/>
                  </a:ext>
                </a:extLst>
              </p:cNvPr>
              <p:cNvSpPr/>
              <p:nvPr/>
            </p:nvSpPr>
            <p:spPr>
              <a:xfrm>
                <a:off x="1904707" y="2100231"/>
                <a:ext cx="461989" cy="304801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26F1A42E-8A48-5A68-D79F-954AC16277D1}"/>
                </a:ext>
              </a:extLst>
            </p:cNvPr>
            <p:cNvCxnSpPr/>
            <p:nvPr/>
          </p:nvCxnSpPr>
          <p:spPr>
            <a:xfrm>
              <a:off x="2633133" y="3170767"/>
              <a:ext cx="224367" cy="0"/>
            </a:xfrm>
            <a:prstGeom prst="line">
              <a:avLst/>
            </a:prstGeom>
            <a:ln w="28575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4A7C07B-AF9C-3780-07C1-7EE38991D193}"/>
                </a:ext>
              </a:extLst>
            </p:cNvPr>
            <p:cNvCxnSpPr/>
            <p:nvPr/>
          </p:nvCxnSpPr>
          <p:spPr>
            <a:xfrm>
              <a:off x="2645833" y="3746500"/>
              <a:ext cx="224367" cy="0"/>
            </a:xfrm>
            <a:prstGeom prst="line">
              <a:avLst/>
            </a:prstGeom>
            <a:ln w="28575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BDCED4FA-DD6F-0AFD-5488-7E55715CFA01}"/>
                </a:ext>
              </a:extLst>
            </p:cNvPr>
            <p:cNvCxnSpPr/>
            <p:nvPr/>
          </p:nvCxnSpPr>
          <p:spPr>
            <a:xfrm>
              <a:off x="2633133" y="4288366"/>
              <a:ext cx="224367" cy="0"/>
            </a:xfrm>
            <a:prstGeom prst="line">
              <a:avLst/>
            </a:prstGeom>
            <a:ln w="28575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CB4D349F-1BF8-5EE0-CD0B-1D6CC1D92681}"/>
                </a:ext>
              </a:extLst>
            </p:cNvPr>
            <p:cNvCxnSpPr/>
            <p:nvPr/>
          </p:nvCxnSpPr>
          <p:spPr>
            <a:xfrm>
              <a:off x="8045714" y="4005791"/>
              <a:ext cx="224367" cy="0"/>
            </a:xfrm>
            <a:prstGeom prst="line">
              <a:avLst/>
            </a:prstGeom>
            <a:ln w="28575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783EEFBE-C7D9-1BCB-AC4F-D9CE0286ABAF}"/>
                </a:ext>
              </a:extLst>
            </p:cNvPr>
            <p:cNvCxnSpPr/>
            <p:nvPr/>
          </p:nvCxnSpPr>
          <p:spPr>
            <a:xfrm>
              <a:off x="8042539" y="3721628"/>
              <a:ext cx="224367" cy="0"/>
            </a:xfrm>
            <a:prstGeom prst="line">
              <a:avLst/>
            </a:prstGeom>
            <a:ln w="28575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4FF9315-86D9-087E-F227-F148E896F264}"/>
                </a:ext>
              </a:extLst>
            </p:cNvPr>
            <p:cNvCxnSpPr/>
            <p:nvPr/>
          </p:nvCxnSpPr>
          <p:spPr>
            <a:xfrm>
              <a:off x="8045714" y="3456515"/>
              <a:ext cx="224367" cy="0"/>
            </a:xfrm>
            <a:prstGeom prst="line">
              <a:avLst/>
            </a:prstGeom>
            <a:ln w="28575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F619A57-89EB-95C1-C6CD-3295D84B0744}"/>
                </a:ext>
              </a:extLst>
            </p:cNvPr>
            <p:cNvSpPr txBox="1"/>
            <p:nvPr/>
          </p:nvSpPr>
          <p:spPr>
            <a:xfrm>
              <a:off x="2333213" y="2973000"/>
              <a:ext cx="3126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✔️</a:t>
              </a:r>
              <a:endParaRPr lang="en-US" altLang="ko-KR" sz="12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3F8C8D4-A2A9-4F32-B0A4-09A6CA55DEE9}"/>
                </a:ext>
              </a:extLst>
            </p:cNvPr>
            <p:cNvSpPr txBox="1"/>
            <p:nvPr/>
          </p:nvSpPr>
          <p:spPr>
            <a:xfrm>
              <a:off x="2333213" y="3514865"/>
              <a:ext cx="3126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✔️</a:t>
              </a:r>
              <a:endParaRPr lang="en-US" altLang="ko-KR" sz="12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4C4024F-8712-AACF-F80E-60D56E435A31}"/>
                </a:ext>
              </a:extLst>
            </p:cNvPr>
            <p:cNvSpPr txBox="1"/>
            <p:nvPr/>
          </p:nvSpPr>
          <p:spPr>
            <a:xfrm>
              <a:off x="2320513" y="4056730"/>
              <a:ext cx="3126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✔️</a:t>
              </a:r>
              <a:endParaRPr lang="en-US" altLang="ko-KR" sz="12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3606BC3-7776-DA38-737B-F54BD06DBCFC}"/>
                </a:ext>
              </a:extLst>
            </p:cNvPr>
            <p:cNvSpPr txBox="1"/>
            <p:nvPr/>
          </p:nvSpPr>
          <p:spPr>
            <a:xfrm>
              <a:off x="7729919" y="3237866"/>
              <a:ext cx="3126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✔️</a:t>
              </a:r>
              <a:endParaRPr lang="en-US" altLang="ko-KR" sz="120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F904521-F859-3754-1A1C-71CCB9DAFA70}"/>
                </a:ext>
              </a:extLst>
            </p:cNvPr>
            <p:cNvSpPr txBox="1"/>
            <p:nvPr/>
          </p:nvSpPr>
          <p:spPr>
            <a:xfrm>
              <a:off x="7729919" y="3512503"/>
              <a:ext cx="3126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✔️</a:t>
              </a:r>
              <a:endParaRPr lang="en-US" altLang="ko-KR" sz="12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32E104A-787A-8316-D767-D9518CC060A4}"/>
                </a:ext>
              </a:extLst>
            </p:cNvPr>
            <p:cNvSpPr txBox="1"/>
            <p:nvPr/>
          </p:nvSpPr>
          <p:spPr>
            <a:xfrm>
              <a:off x="7729919" y="3787140"/>
              <a:ext cx="3126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✔️</a:t>
              </a:r>
              <a:endParaRPr lang="en-US" altLang="ko-KR" sz="1200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45C9BE4-88D8-2BEE-2518-6B10F16A6BF3}"/>
              </a:ext>
            </a:extLst>
          </p:cNvPr>
          <p:cNvSpPr txBox="1"/>
          <p:nvPr/>
        </p:nvSpPr>
        <p:spPr>
          <a:xfrm>
            <a:off x="368316" y="-1754659"/>
            <a:ext cx="14734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question_list.html</a:t>
            </a:r>
          </a:p>
        </p:txBody>
      </p:sp>
    </p:spTree>
    <p:extLst>
      <p:ext uri="{BB962C8B-B14F-4D97-AF65-F5344CB8AC3E}">
        <p14:creationId xmlns:p14="http://schemas.microsoft.com/office/powerpoint/2010/main" val="1800941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470C6CE0-E174-D08E-9814-691E2C29D9D7}"/>
              </a:ext>
            </a:extLst>
          </p:cNvPr>
          <p:cNvGrpSpPr/>
          <p:nvPr/>
        </p:nvGrpSpPr>
        <p:grpSpPr>
          <a:xfrm>
            <a:off x="368316" y="0"/>
            <a:ext cx="11455367" cy="6858000"/>
            <a:chOff x="368316" y="0"/>
            <a:chExt cx="11455367" cy="685800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7A1B8F1-1866-178A-3DC2-0CB42D6ACB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16" y="0"/>
              <a:ext cx="11455367" cy="6858000"/>
            </a:xfrm>
            <a:prstGeom prst="rect">
              <a:avLst/>
            </a:prstGeom>
          </p:spPr>
        </p:pic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B174F27F-03AD-EFF0-1D38-5DEDCB3091ED}"/>
                </a:ext>
              </a:extLst>
            </p:cNvPr>
            <p:cNvGrpSpPr/>
            <p:nvPr/>
          </p:nvGrpSpPr>
          <p:grpSpPr>
            <a:xfrm>
              <a:off x="1716879" y="1354137"/>
              <a:ext cx="6148654" cy="1124744"/>
              <a:chOff x="1880920" y="2060014"/>
              <a:chExt cx="6148654" cy="1124744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ABB0EF0-6708-13F6-308D-188A4CB3DFE8}"/>
                  </a:ext>
                </a:extLst>
              </p:cNvPr>
              <p:cNvSpPr txBox="1"/>
              <p:nvPr/>
            </p:nvSpPr>
            <p:spPr>
              <a:xfrm>
                <a:off x="4435455" y="2206887"/>
                <a:ext cx="3594119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가입 시 제약조건 위반 시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(Validation) </a:t>
                </a: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항목별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 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안내문구 출력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이미 존재하는 사용자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ID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일 때도 안내문구 발생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en-US" altLang="ko-KR" sz="1200" b="1" dirty="0">
                    <a:solidFill>
                      <a:srgbClr val="3333FF"/>
                    </a:solidFill>
                  </a:rPr>
                  <a:t>(</a:t>
                </a:r>
                <a:r>
                  <a:rPr lang="en-US" altLang="ko-KR" sz="1200" b="1" dirty="0" err="1">
                    <a:solidFill>
                      <a:srgbClr val="3333FF"/>
                    </a:solidFill>
                  </a:rPr>
                  <a:t>formErrors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 replace)</a:t>
                </a:r>
              </a:p>
            </p:txBody>
          </p: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9775FF14-D981-776A-B393-DB7D5922017F}"/>
                  </a:ext>
                </a:extLst>
              </p:cNvPr>
              <p:cNvCxnSpPr>
                <a:cxnSpLocks/>
                <a:stCxn id="9" idx="1"/>
                <a:endCxn id="11" idx="3"/>
              </p:cNvCxnSpPr>
              <p:nvPr/>
            </p:nvCxnSpPr>
            <p:spPr>
              <a:xfrm flipH="1">
                <a:off x="3721629" y="2622386"/>
                <a:ext cx="713826" cy="0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C09AD59D-C24A-2757-ED15-E537C4E2C57D}"/>
                  </a:ext>
                </a:extLst>
              </p:cNvPr>
              <p:cNvSpPr/>
              <p:nvPr/>
            </p:nvSpPr>
            <p:spPr>
              <a:xfrm>
                <a:off x="1880920" y="2060014"/>
                <a:ext cx="1840709" cy="1124744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05BE849E-3FF2-4F59-E560-36578DF7F63C}"/>
              </a:ext>
            </a:extLst>
          </p:cNvPr>
          <p:cNvSpPr txBox="1"/>
          <p:nvPr/>
        </p:nvSpPr>
        <p:spPr>
          <a:xfrm>
            <a:off x="368316" y="-1754659"/>
            <a:ext cx="14734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signup_form.html</a:t>
            </a:r>
          </a:p>
        </p:txBody>
      </p:sp>
    </p:spTree>
    <p:extLst>
      <p:ext uri="{BB962C8B-B14F-4D97-AF65-F5344CB8AC3E}">
        <p14:creationId xmlns:p14="http://schemas.microsoft.com/office/powerpoint/2010/main" val="615404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BF5EE3BF-D7EB-A6F8-5874-4CB1F2A78430}"/>
              </a:ext>
            </a:extLst>
          </p:cNvPr>
          <p:cNvGrpSpPr/>
          <p:nvPr/>
        </p:nvGrpSpPr>
        <p:grpSpPr>
          <a:xfrm>
            <a:off x="368316" y="0"/>
            <a:ext cx="11455367" cy="6858000"/>
            <a:chOff x="368316" y="0"/>
            <a:chExt cx="11455367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0AFBD75-99E5-E2E1-2097-EBB916399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16" y="0"/>
              <a:ext cx="11455367" cy="6858000"/>
            </a:xfrm>
            <a:prstGeom prst="rect">
              <a:avLst/>
            </a:prstGeom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8AF88CD-F735-5C4C-AA68-6632FC177526}"/>
                </a:ext>
              </a:extLst>
            </p:cNvPr>
            <p:cNvGrpSpPr/>
            <p:nvPr/>
          </p:nvGrpSpPr>
          <p:grpSpPr>
            <a:xfrm>
              <a:off x="1691479" y="1169471"/>
              <a:ext cx="5556662" cy="830997"/>
              <a:chOff x="1855520" y="1875348"/>
              <a:chExt cx="5556662" cy="830997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56A80DD-8BDD-C95E-A937-B64E3F934948}"/>
                  </a:ext>
                </a:extLst>
              </p:cNvPr>
              <p:cNvSpPr txBox="1"/>
              <p:nvPr/>
            </p:nvSpPr>
            <p:spPr>
              <a:xfrm>
                <a:off x="5107898" y="1875348"/>
                <a:ext cx="230428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회원정보 불일치시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(Validation)</a:t>
                </a: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안내문구 출력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en-US" altLang="ko-KR" sz="1200" b="1" dirty="0">
                    <a:solidFill>
                      <a:srgbClr val="3333FF"/>
                    </a:solidFill>
                  </a:rPr>
                  <a:t>(</a:t>
                </a:r>
                <a:r>
                  <a:rPr lang="en-US" altLang="ko-KR" sz="1200" b="1" dirty="0" err="1">
                    <a:solidFill>
                      <a:srgbClr val="3333FF"/>
                    </a:solidFill>
                  </a:rPr>
                  <a:t>formErrors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 replace)</a:t>
                </a:r>
              </a:p>
              <a:p>
                <a:pPr algn="ctr"/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8" name="직선 화살표 연결선 7">
                <a:extLst>
                  <a:ext uri="{FF2B5EF4-FFF2-40B4-BE49-F238E27FC236}">
                    <a16:creationId xmlns:a16="http://schemas.microsoft.com/office/drawing/2014/main" id="{80BF266D-3BB6-9FF5-964D-29938336AAFC}"/>
                  </a:ext>
                </a:extLst>
              </p:cNvPr>
              <p:cNvCxnSpPr>
                <a:cxnSpLocks/>
                <a:stCxn id="7" idx="1"/>
                <a:endCxn id="9" idx="3"/>
              </p:cNvCxnSpPr>
              <p:nvPr/>
            </p:nvCxnSpPr>
            <p:spPr>
              <a:xfrm flipH="1">
                <a:off x="4208991" y="2290847"/>
                <a:ext cx="898907" cy="0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ED482719-6918-F3EF-A940-379D1F7BB35C}"/>
                  </a:ext>
                </a:extLst>
              </p:cNvPr>
              <p:cNvSpPr/>
              <p:nvPr/>
            </p:nvSpPr>
            <p:spPr>
              <a:xfrm>
                <a:off x="1855520" y="2060014"/>
                <a:ext cx="2353471" cy="461665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124CD7D-1580-E1CF-4898-D88ABDC2575C}"/>
              </a:ext>
            </a:extLst>
          </p:cNvPr>
          <p:cNvSpPr txBox="1"/>
          <p:nvPr/>
        </p:nvSpPr>
        <p:spPr>
          <a:xfrm>
            <a:off x="368316" y="-1754659"/>
            <a:ext cx="13500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login_form.html</a:t>
            </a:r>
          </a:p>
        </p:txBody>
      </p:sp>
    </p:spTree>
    <p:extLst>
      <p:ext uri="{BB962C8B-B14F-4D97-AF65-F5344CB8AC3E}">
        <p14:creationId xmlns:p14="http://schemas.microsoft.com/office/powerpoint/2010/main" val="1317452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76805F71-9815-69E4-2292-3FAB7D1CF5E0}"/>
              </a:ext>
            </a:extLst>
          </p:cNvPr>
          <p:cNvGrpSpPr/>
          <p:nvPr/>
        </p:nvGrpSpPr>
        <p:grpSpPr>
          <a:xfrm>
            <a:off x="368316" y="0"/>
            <a:ext cx="11455367" cy="6858000"/>
            <a:chOff x="368316" y="0"/>
            <a:chExt cx="11455367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FA8CCC6C-15FA-D051-C815-881509C8E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316" y="0"/>
              <a:ext cx="11455367" cy="6858000"/>
            </a:xfrm>
            <a:prstGeom prst="rect">
              <a:avLst/>
            </a:prstGeom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E1CD682-2D54-0426-4846-2DEE00B84AF6}"/>
                </a:ext>
              </a:extLst>
            </p:cNvPr>
            <p:cNvGrpSpPr/>
            <p:nvPr/>
          </p:nvGrpSpPr>
          <p:grpSpPr>
            <a:xfrm>
              <a:off x="1716880" y="1354137"/>
              <a:ext cx="5040056" cy="2407157"/>
              <a:chOff x="1880921" y="2060014"/>
              <a:chExt cx="5040056" cy="2407157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8B61D89-7A51-520E-B8FE-854FB25E128E}"/>
                  </a:ext>
                </a:extLst>
              </p:cNvPr>
              <p:cNvSpPr txBox="1"/>
              <p:nvPr/>
            </p:nvSpPr>
            <p:spPr>
              <a:xfrm>
                <a:off x="4280101" y="3636174"/>
                <a:ext cx="26408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질문 작성 시 제약조건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(Validation)</a:t>
                </a: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위반 시 안내문구 출력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제목은 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1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에서 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200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글자까지 가능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en-US" altLang="ko-KR" sz="1200" b="1" dirty="0">
                    <a:solidFill>
                      <a:srgbClr val="3333FF"/>
                    </a:solidFill>
                  </a:rPr>
                  <a:t>(</a:t>
                </a:r>
                <a:r>
                  <a:rPr lang="en-US" altLang="ko-KR" sz="1200" b="1" dirty="0" err="1">
                    <a:solidFill>
                      <a:srgbClr val="3333FF"/>
                    </a:solidFill>
                  </a:rPr>
                  <a:t>formErrors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 replace)</a:t>
                </a:r>
              </a:p>
            </p:txBody>
          </p:sp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9FE16119-F80D-7EC1-D29B-174204B0D247}"/>
                  </a:ext>
                </a:extLst>
              </p:cNvPr>
              <p:cNvCxnSpPr>
                <a:cxnSpLocks/>
                <a:stCxn id="6" idx="1"/>
                <a:endCxn id="8" idx="3"/>
              </p:cNvCxnSpPr>
              <p:nvPr/>
            </p:nvCxnSpPr>
            <p:spPr>
              <a:xfrm flipH="1" flipV="1">
                <a:off x="3253751" y="2368254"/>
                <a:ext cx="1026350" cy="1683419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1D3BEA51-8987-4D7B-66EB-4B613B75C43A}"/>
                  </a:ext>
                </a:extLst>
              </p:cNvPr>
              <p:cNvSpPr/>
              <p:nvPr/>
            </p:nvSpPr>
            <p:spPr>
              <a:xfrm>
                <a:off x="1880921" y="2060014"/>
                <a:ext cx="1372830" cy="616480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2F9A9A3-652B-009C-9308-CD6622D9306B}"/>
              </a:ext>
            </a:extLst>
          </p:cNvPr>
          <p:cNvSpPr txBox="1"/>
          <p:nvPr/>
        </p:nvSpPr>
        <p:spPr>
          <a:xfrm>
            <a:off x="368316" y="-1754659"/>
            <a:ext cx="16161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question_form.html</a:t>
            </a:r>
          </a:p>
        </p:txBody>
      </p:sp>
    </p:spTree>
    <p:extLst>
      <p:ext uri="{BB962C8B-B14F-4D97-AF65-F5344CB8AC3E}">
        <p14:creationId xmlns:p14="http://schemas.microsoft.com/office/powerpoint/2010/main" val="2871090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95B69D84-1E91-8872-F86D-22B2919AE696}"/>
              </a:ext>
            </a:extLst>
          </p:cNvPr>
          <p:cNvGrpSpPr/>
          <p:nvPr/>
        </p:nvGrpSpPr>
        <p:grpSpPr>
          <a:xfrm>
            <a:off x="0" y="113687"/>
            <a:ext cx="12192000" cy="6630626"/>
            <a:chOff x="0" y="113687"/>
            <a:chExt cx="12192000" cy="663062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BBEBC8F-2C1B-63B8-AF97-C688C8794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687"/>
              <a:ext cx="12192000" cy="6630626"/>
            </a:xfrm>
            <a:prstGeom prst="rect">
              <a:avLst/>
            </a:prstGeom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DCAE957-0FCA-8974-FAFF-453D25EEAEE4}"/>
                </a:ext>
              </a:extLst>
            </p:cNvPr>
            <p:cNvGrpSpPr/>
            <p:nvPr/>
          </p:nvGrpSpPr>
          <p:grpSpPr>
            <a:xfrm>
              <a:off x="1938260" y="1449386"/>
              <a:ext cx="6355511" cy="1367327"/>
              <a:chOff x="2102301" y="2155263"/>
              <a:chExt cx="6355511" cy="1367327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BB36F63-EB66-6CDF-A346-58815E1EBD39}"/>
                  </a:ext>
                </a:extLst>
              </p:cNvPr>
              <p:cNvSpPr txBox="1"/>
              <p:nvPr/>
            </p:nvSpPr>
            <p:spPr>
              <a:xfrm>
                <a:off x="5056541" y="3045543"/>
                <a:ext cx="3401271" cy="4770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질문 수정 시 제목과 내용을 수정 할 수 있으며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,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 기존에 작성된 제목과 내용이 입력창에 표시됨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899B3A21-47A3-DD83-3BE4-92FD2866FBA8}"/>
                  </a:ext>
                </a:extLst>
              </p:cNvPr>
              <p:cNvCxnSpPr>
                <a:cxnSpLocks/>
                <a:stCxn id="6" idx="1"/>
                <a:endCxn id="8" idx="3"/>
              </p:cNvCxnSpPr>
              <p:nvPr/>
            </p:nvCxnSpPr>
            <p:spPr>
              <a:xfrm flipH="1" flipV="1">
                <a:off x="4062272" y="2773294"/>
                <a:ext cx="994269" cy="510773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C9E50240-E5D0-6D84-24C0-0284F4C7A020}"/>
                  </a:ext>
                </a:extLst>
              </p:cNvPr>
              <p:cNvSpPr/>
              <p:nvPr/>
            </p:nvSpPr>
            <p:spPr>
              <a:xfrm>
                <a:off x="2102301" y="2155263"/>
                <a:ext cx="1959971" cy="1236062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259667A-4FFD-37B6-68B5-C327DD094169}"/>
              </a:ext>
            </a:extLst>
          </p:cNvPr>
          <p:cNvSpPr txBox="1"/>
          <p:nvPr/>
        </p:nvSpPr>
        <p:spPr>
          <a:xfrm>
            <a:off x="368316" y="-1754659"/>
            <a:ext cx="16161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question_form.html</a:t>
            </a:r>
          </a:p>
        </p:txBody>
      </p:sp>
    </p:spTree>
    <p:extLst>
      <p:ext uri="{BB962C8B-B14F-4D97-AF65-F5344CB8AC3E}">
        <p14:creationId xmlns:p14="http://schemas.microsoft.com/office/powerpoint/2010/main" val="959884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그룹 31">
            <a:extLst>
              <a:ext uri="{FF2B5EF4-FFF2-40B4-BE49-F238E27FC236}">
                <a16:creationId xmlns:a16="http://schemas.microsoft.com/office/drawing/2014/main" id="{6CD919C3-B9FB-2E9C-3E81-C6426788AEFA}"/>
              </a:ext>
            </a:extLst>
          </p:cNvPr>
          <p:cNvGrpSpPr/>
          <p:nvPr/>
        </p:nvGrpSpPr>
        <p:grpSpPr>
          <a:xfrm>
            <a:off x="0" y="0"/>
            <a:ext cx="11488384" cy="6858000"/>
            <a:chOff x="0" y="0"/>
            <a:chExt cx="11488384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9BFFCD55-8229-8B04-FF64-E70D027672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744192" cy="685800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CE1CF46-CE97-D02E-C1A9-7CA2829198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4192" y="0"/>
              <a:ext cx="5744192" cy="6858000"/>
            </a:xfrm>
            <a:prstGeom prst="rect">
              <a:avLst/>
            </a:prstGeom>
          </p:spPr>
        </p:pic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85F835AB-D374-BC23-5D3A-15F63E25EEA4}"/>
                </a:ext>
              </a:extLst>
            </p:cNvPr>
            <p:cNvGrpSpPr/>
            <p:nvPr/>
          </p:nvGrpSpPr>
          <p:grpSpPr>
            <a:xfrm>
              <a:off x="7131139" y="543982"/>
              <a:ext cx="4338549" cy="855906"/>
              <a:chOff x="3601860" y="1215993"/>
              <a:chExt cx="4338549" cy="855906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F6EDDA8-60D5-7036-A4C1-B2B50487FB43}"/>
                  </a:ext>
                </a:extLst>
              </p:cNvPr>
              <p:cNvSpPr txBox="1"/>
              <p:nvPr/>
            </p:nvSpPr>
            <p:spPr>
              <a:xfrm>
                <a:off x="3601860" y="1610234"/>
                <a:ext cx="307327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메뉴 바를 누르면 네비게이션 바에 포함된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로그인 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/ 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로그아웃 버튼이 표시됨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0AC8472E-B534-822B-FFED-B56DDA0701CC}"/>
                  </a:ext>
                </a:extLst>
              </p:cNvPr>
              <p:cNvCxnSpPr>
                <a:cxnSpLocks/>
                <a:stCxn id="8" idx="3"/>
                <a:endCxn id="10" idx="1"/>
              </p:cNvCxnSpPr>
              <p:nvPr/>
            </p:nvCxnSpPr>
            <p:spPr>
              <a:xfrm flipV="1">
                <a:off x="6675137" y="1446826"/>
                <a:ext cx="711208" cy="394241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F24B3F9B-D700-31A9-F4E0-AA6360C45E37}"/>
                  </a:ext>
                </a:extLst>
              </p:cNvPr>
              <p:cNvSpPr/>
              <p:nvPr/>
            </p:nvSpPr>
            <p:spPr>
              <a:xfrm>
                <a:off x="7386345" y="1215993"/>
                <a:ext cx="554064" cy="461665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6A95E84A-8BF4-FDF4-F8D2-45C21CF05F32}"/>
                </a:ext>
              </a:extLst>
            </p:cNvPr>
            <p:cNvGrpSpPr/>
            <p:nvPr/>
          </p:nvGrpSpPr>
          <p:grpSpPr>
            <a:xfrm>
              <a:off x="2147553" y="541183"/>
              <a:ext cx="3577943" cy="464464"/>
              <a:chOff x="4362466" y="1213194"/>
              <a:chExt cx="3577943" cy="464464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64C981E-472E-50B0-243A-0D9E595C9DCA}"/>
                  </a:ext>
                </a:extLst>
              </p:cNvPr>
              <p:cNvSpPr txBox="1"/>
              <p:nvPr/>
            </p:nvSpPr>
            <p:spPr>
              <a:xfrm>
                <a:off x="4362466" y="1213194"/>
                <a:ext cx="219483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브라우저의 크기가 작아지면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메뉴 바 아이콘이 나타남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18" name="직선 화살표 연결선 17">
                <a:extLst>
                  <a:ext uri="{FF2B5EF4-FFF2-40B4-BE49-F238E27FC236}">
                    <a16:creationId xmlns:a16="http://schemas.microsoft.com/office/drawing/2014/main" id="{1F5F501D-1B9C-3B74-20C9-5452BB8804F9}"/>
                  </a:ext>
                </a:extLst>
              </p:cNvPr>
              <p:cNvCxnSpPr>
                <a:cxnSpLocks/>
                <a:stCxn id="17" idx="3"/>
                <a:endCxn id="19" idx="1"/>
              </p:cNvCxnSpPr>
              <p:nvPr/>
            </p:nvCxnSpPr>
            <p:spPr>
              <a:xfrm>
                <a:off x="6557298" y="1444027"/>
                <a:ext cx="829047" cy="2799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F65F1947-CC0B-E971-006C-F4DA63757C4E}"/>
                  </a:ext>
                </a:extLst>
              </p:cNvPr>
              <p:cNvSpPr/>
              <p:nvPr/>
            </p:nvSpPr>
            <p:spPr>
              <a:xfrm>
                <a:off x="7386345" y="1215993"/>
                <a:ext cx="554064" cy="461665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698A1318-F792-B6D7-30F4-7280D7930B55}"/>
                </a:ext>
              </a:extLst>
            </p:cNvPr>
            <p:cNvSpPr/>
            <p:nvPr/>
          </p:nvSpPr>
          <p:spPr>
            <a:xfrm>
              <a:off x="5762887" y="867147"/>
              <a:ext cx="595579" cy="656853"/>
            </a:xfrm>
            <a:prstGeom prst="roundRect">
              <a:avLst>
                <a:gd name="adj" fmla="val 1919"/>
              </a:avLst>
            </a:prstGeom>
            <a:noFill/>
            <a:ln w="31750">
              <a:solidFill>
                <a:srgbClr val="3333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 dirty="0"/>
            </a:p>
          </p:txBody>
        </p: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806931E6-265C-FF41-7704-860E0827631A}"/>
                </a:ext>
              </a:extLst>
            </p:cNvPr>
            <p:cNvCxnSpPr>
              <a:cxnSpLocks/>
              <a:stCxn id="8" idx="1"/>
              <a:endCxn id="22" idx="3"/>
            </p:cNvCxnSpPr>
            <p:nvPr/>
          </p:nvCxnSpPr>
          <p:spPr>
            <a:xfrm flipH="1">
              <a:off x="6358466" y="1169056"/>
              <a:ext cx="772673" cy="26518"/>
            </a:xfrm>
            <a:prstGeom prst="straightConnector1">
              <a:avLst/>
            </a:prstGeom>
            <a:ln w="31750">
              <a:solidFill>
                <a:srgbClr val="3333FF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08A1750E-8B7A-FC44-D058-C29D534F0AA6}"/>
              </a:ext>
            </a:extLst>
          </p:cNvPr>
          <p:cNvSpPr txBox="1"/>
          <p:nvPr/>
        </p:nvSpPr>
        <p:spPr>
          <a:xfrm>
            <a:off x="368316" y="-1754659"/>
            <a:ext cx="14734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question_list.html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6C218E3-56EC-5D5C-7445-5294B7464594}"/>
              </a:ext>
            </a:extLst>
          </p:cNvPr>
          <p:cNvSpPr txBox="1"/>
          <p:nvPr/>
        </p:nvSpPr>
        <p:spPr>
          <a:xfrm>
            <a:off x="368316" y="-1390504"/>
            <a:ext cx="10615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navbar.html</a:t>
            </a:r>
          </a:p>
        </p:txBody>
      </p:sp>
    </p:spTree>
    <p:extLst>
      <p:ext uri="{BB962C8B-B14F-4D97-AF65-F5344CB8AC3E}">
        <p14:creationId xmlns:p14="http://schemas.microsoft.com/office/powerpoint/2010/main" val="3060682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그룹 81">
            <a:extLst>
              <a:ext uri="{FF2B5EF4-FFF2-40B4-BE49-F238E27FC236}">
                <a16:creationId xmlns:a16="http://schemas.microsoft.com/office/drawing/2014/main" id="{FD3325CC-FF66-1D94-1EC5-130C3DED4CFD}"/>
              </a:ext>
            </a:extLst>
          </p:cNvPr>
          <p:cNvGrpSpPr/>
          <p:nvPr/>
        </p:nvGrpSpPr>
        <p:grpSpPr>
          <a:xfrm>
            <a:off x="0" y="113687"/>
            <a:ext cx="12192000" cy="6630626"/>
            <a:chOff x="0" y="113687"/>
            <a:chExt cx="12192000" cy="6630626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02FEF5F6-A5D9-7ED2-ACDE-723B137B9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13687"/>
              <a:ext cx="12192000" cy="6630626"/>
            </a:xfrm>
            <a:prstGeom prst="rect">
              <a:avLst/>
            </a:prstGeom>
          </p:spPr>
        </p:pic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8A8AB3C0-78ED-9A06-EE2E-B3DDD7B9247E}"/>
                </a:ext>
              </a:extLst>
            </p:cNvPr>
            <p:cNvGrpSpPr/>
            <p:nvPr/>
          </p:nvGrpSpPr>
          <p:grpSpPr>
            <a:xfrm>
              <a:off x="1938260" y="1102253"/>
              <a:ext cx="4394807" cy="472547"/>
              <a:chOff x="2102301" y="1808130"/>
              <a:chExt cx="4394807" cy="472547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3DF1FD6-1634-5715-5E26-72E4771625AD}"/>
                  </a:ext>
                </a:extLst>
              </p:cNvPr>
              <p:cNvSpPr txBox="1"/>
              <p:nvPr/>
            </p:nvSpPr>
            <p:spPr>
              <a:xfrm>
                <a:off x="5259741" y="1905903"/>
                <a:ext cx="1237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>
                    <a:solidFill>
                      <a:srgbClr val="3333FF"/>
                    </a:solidFill>
                  </a:rPr>
                  <a:t>질문 제목 표시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12" name="직선 화살표 연결선 11">
                <a:extLst>
                  <a:ext uri="{FF2B5EF4-FFF2-40B4-BE49-F238E27FC236}">
                    <a16:creationId xmlns:a16="http://schemas.microsoft.com/office/drawing/2014/main" id="{F511242D-0A24-87A0-9ECF-56282758E4F7}"/>
                  </a:ext>
                </a:extLst>
              </p:cNvPr>
              <p:cNvCxnSpPr>
                <a:cxnSpLocks/>
                <a:stCxn id="11" idx="1"/>
                <a:endCxn id="13" idx="3"/>
              </p:cNvCxnSpPr>
              <p:nvPr/>
            </p:nvCxnSpPr>
            <p:spPr>
              <a:xfrm flipH="1">
                <a:off x="4371974" y="2044403"/>
                <a:ext cx="887767" cy="1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ED5BC369-8326-542D-2644-6375388E4AC1}"/>
                  </a:ext>
                </a:extLst>
              </p:cNvPr>
              <p:cNvSpPr/>
              <p:nvPr/>
            </p:nvSpPr>
            <p:spPr>
              <a:xfrm>
                <a:off x="2102301" y="1808130"/>
                <a:ext cx="2269673" cy="472547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DB35C3DA-B8B6-7DFD-5C56-817CEB56725C}"/>
                </a:ext>
              </a:extLst>
            </p:cNvPr>
            <p:cNvGrpSpPr/>
            <p:nvPr/>
          </p:nvGrpSpPr>
          <p:grpSpPr>
            <a:xfrm>
              <a:off x="2052560" y="1615525"/>
              <a:ext cx="4394807" cy="472547"/>
              <a:chOff x="2102301" y="1808130"/>
              <a:chExt cx="4394807" cy="472547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0A2C812-DA41-359B-3A4D-0EF64E295D43}"/>
                  </a:ext>
                </a:extLst>
              </p:cNvPr>
              <p:cNvSpPr txBox="1"/>
              <p:nvPr/>
            </p:nvSpPr>
            <p:spPr>
              <a:xfrm>
                <a:off x="5259741" y="1905903"/>
                <a:ext cx="1237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>
                    <a:solidFill>
                      <a:srgbClr val="3333FF"/>
                    </a:solidFill>
                  </a:rPr>
                  <a:t>질문 내용 표시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21" name="직선 화살표 연결선 20">
                <a:extLst>
                  <a:ext uri="{FF2B5EF4-FFF2-40B4-BE49-F238E27FC236}">
                    <a16:creationId xmlns:a16="http://schemas.microsoft.com/office/drawing/2014/main" id="{41F1624F-186C-970D-DD2E-D50667830BAB}"/>
                  </a:ext>
                </a:extLst>
              </p:cNvPr>
              <p:cNvCxnSpPr>
                <a:cxnSpLocks/>
                <a:stCxn id="20" idx="1"/>
                <a:endCxn id="22" idx="3"/>
              </p:cNvCxnSpPr>
              <p:nvPr/>
            </p:nvCxnSpPr>
            <p:spPr>
              <a:xfrm flipH="1">
                <a:off x="4371974" y="2044403"/>
                <a:ext cx="887767" cy="1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678796BF-658A-EA71-F669-2E5F7BFB8133}"/>
                  </a:ext>
                </a:extLst>
              </p:cNvPr>
              <p:cNvSpPr/>
              <p:nvPr/>
            </p:nvSpPr>
            <p:spPr>
              <a:xfrm>
                <a:off x="2102301" y="1808130"/>
                <a:ext cx="2269673" cy="472547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40B97193-1E42-26D4-4B2F-116CE4CB9E6E}"/>
                </a:ext>
              </a:extLst>
            </p:cNvPr>
            <p:cNvGrpSpPr/>
            <p:nvPr/>
          </p:nvGrpSpPr>
          <p:grpSpPr>
            <a:xfrm>
              <a:off x="2052560" y="2232009"/>
              <a:ext cx="2753115" cy="461665"/>
              <a:chOff x="2102301" y="1772845"/>
              <a:chExt cx="2753115" cy="461665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A6ABB0F-8AB0-F92F-5205-33F6AA308E8F}"/>
                  </a:ext>
                </a:extLst>
              </p:cNvPr>
              <p:cNvSpPr txBox="1"/>
              <p:nvPr/>
            </p:nvSpPr>
            <p:spPr>
              <a:xfrm>
                <a:off x="3211649" y="1772845"/>
                <a:ext cx="164376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추천 버튼을 누르면 게시물 추천 가능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26" name="직선 화살표 연결선 25">
                <a:extLst>
                  <a:ext uri="{FF2B5EF4-FFF2-40B4-BE49-F238E27FC236}">
                    <a16:creationId xmlns:a16="http://schemas.microsoft.com/office/drawing/2014/main" id="{002A2D3E-3CCC-DBAA-B978-E57D8F05FDEE}"/>
                  </a:ext>
                </a:extLst>
              </p:cNvPr>
              <p:cNvCxnSpPr>
                <a:cxnSpLocks/>
                <a:stCxn id="25" idx="1"/>
                <a:endCxn id="27" idx="3"/>
              </p:cNvCxnSpPr>
              <p:nvPr/>
            </p:nvCxnSpPr>
            <p:spPr>
              <a:xfrm flipH="1">
                <a:off x="2708274" y="2003678"/>
                <a:ext cx="503375" cy="10656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66CAD90A-21BA-E0AC-C574-4EAE2C0F2A79}"/>
                  </a:ext>
                </a:extLst>
              </p:cNvPr>
              <p:cNvSpPr/>
              <p:nvPr/>
            </p:nvSpPr>
            <p:spPr>
              <a:xfrm>
                <a:off x="2102301" y="1808131"/>
                <a:ext cx="605973" cy="412406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069B1554-D366-6F80-65B5-B4CF1379B7E0}"/>
                </a:ext>
              </a:extLst>
            </p:cNvPr>
            <p:cNvGrpSpPr/>
            <p:nvPr/>
          </p:nvGrpSpPr>
          <p:grpSpPr>
            <a:xfrm>
              <a:off x="253824" y="2894207"/>
              <a:ext cx="3191051" cy="1387430"/>
              <a:chOff x="417865" y="1884137"/>
              <a:chExt cx="3191051" cy="138743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50B9CBDB-DA12-722A-099C-AA63068C8410}"/>
                  </a:ext>
                </a:extLst>
              </p:cNvPr>
              <p:cNvSpPr txBox="1"/>
              <p:nvPr/>
            </p:nvSpPr>
            <p:spPr>
              <a:xfrm>
                <a:off x="417865" y="2440570"/>
                <a:ext cx="13590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답변의 수를 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en-US" altLang="ko-KR" sz="1200" b="1" dirty="0">
                    <a:solidFill>
                      <a:srgbClr val="3333FF"/>
                    </a:solidFill>
                  </a:rPr>
                  <a:t>List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로 불러와서 답변의 개수 표시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(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 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List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의 길이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)</a:t>
                </a:r>
              </a:p>
            </p:txBody>
          </p:sp>
          <p:cxnSp>
            <p:nvCxnSpPr>
              <p:cNvPr id="35" name="직선 화살표 연결선 34">
                <a:extLst>
                  <a:ext uri="{FF2B5EF4-FFF2-40B4-BE49-F238E27FC236}">
                    <a16:creationId xmlns:a16="http://schemas.microsoft.com/office/drawing/2014/main" id="{976B8776-BDF0-6C25-00A7-E33BA2532380}"/>
                  </a:ext>
                </a:extLst>
              </p:cNvPr>
              <p:cNvCxnSpPr>
                <a:cxnSpLocks/>
                <a:stCxn id="34" idx="0"/>
                <a:endCxn id="36" idx="1"/>
              </p:cNvCxnSpPr>
              <p:nvPr/>
            </p:nvCxnSpPr>
            <p:spPr>
              <a:xfrm flipV="1">
                <a:off x="1097403" y="2014334"/>
                <a:ext cx="1004898" cy="426236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75F646DE-1B8F-E2A4-60BE-13C743AE1207}"/>
                  </a:ext>
                </a:extLst>
              </p:cNvPr>
              <p:cNvSpPr/>
              <p:nvPr/>
            </p:nvSpPr>
            <p:spPr>
              <a:xfrm>
                <a:off x="2102301" y="1884137"/>
                <a:ext cx="1506615" cy="260394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0DE3F34-8142-D176-7AB1-BCA4D27FCF3F}"/>
                </a:ext>
              </a:extLst>
            </p:cNvPr>
            <p:cNvSpPr txBox="1"/>
            <p:nvPr/>
          </p:nvSpPr>
          <p:spPr>
            <a:xfrm>
              <a:off x="232442" y="2047344"/>
              <a:ext cx="13590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rgbClr val="3333FF"/>
                  </a:solidFill>
                </a:rPr>
                <a:t>추천의 수를 </a:t>
              </a:r>
              <a:endParaRPr lang="en-US" altLang="ko-KR" sz="1200" b="1" dirty="0">
                <a:solidFill>
                  <a:srgbClr val="3333FF"/>
                </a:solidFill>
              </a:endParaRPr>
            </a:p>
            <a:p>
              <a:pPr algn="ctr"/>
              <a:r>
                <a:rPr lang="en-US" altLang="ko-KR" sz="1200" b="1" dirty="0">
                  <a:solidFill>
                    <a:srgbClr val="3333FF"/>
                  </a:solidFill>
                </a:rPr>
                <a:t>List</a:t>
              </a:r>
              <a:r>
                <a:rPr lang="ko-KR" altLang="en-US" sz="1200" b="1" dirty="0">
                  <a:solidFill>
                    <a:srgbClr val="3333FF"/>
                  </a:solidFill>
                </a:rPr>
                <a:t>로 불러와서 추천의 개수 표시</a:t>
              </a:r>
              <a:r>
                <a:rPr lang="en-US" altLang="ko-KR" sz="1200" b="1" dirty="0">
                  <a:solidFill>
                    <a:srgbClr val="3333FF"/>
                  </a:solidFill>
                </a:rPr>
                <a:t>(</a:t>
              </a:r>
              <a:r>
                <a:rPr lang="ko-KR" altLang="en-US" sz="1200" b="1" dirty="0">
                  <a:solidFill>
                    <a:srgbClr val="3333FF"/>
                  </a:solidFill>
                </a:rPr>
                <a:t> </a:t>
              </a:r>
              <a:r>
                <a:rPr lang="en-US" altLang="ko-KR" sz="1200" b="1" dirty="0">
                  <a:solidFill>
                    <a:srgbClr val="3333FF"/>
                  </a:solidFill>
                </a:rPr>
                <a:t>List</a:t>
              </a:r>
              <a:r>
                <a:rPr lang="ko-KR" altLang="en-US" sz="1200" b="1" dirty="0">
                  <a:solidFill>
                    <a:srgbClr val="3333FF"/>
                  </a:solidFill>
                </a:rPr>
                <a:t>의 길이</a:t>
              </a:r>
              <a:r>
                <a:rPr lang="en-US" altLang="ko-KR" sz="1200" b="1" dirty="0">
                  <a:solidFill>
                    <a:srgbClr val="3333FF"/>
                  </a:solidFill>
                </a:rPr>
                <a:t>)</a:t>
              </a:r>
            </a:p>
          </p:txBody>
        </p: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92D51C1C-8308-7C97-FE76-EFEC4EB1FB8B}"/>
                </a:ext>
              </a:extLst>
            </p:cNvPr>
            <p:cNvCxnSpPr>
              <a:cxnSpLocks/>
              <a:stCxn id="47" idx="3"/>
              <a:endCxn id="27" idx="1"/>
            </p:cNvCxnSpPr>
            <p:nvPr/>
          </p:nvCxnSpPr>
          <p:spPr>
            <a:xfrm>
              <a:off x="1591518" y="2462843"/>
              <a:ext cx="461042" cy="10655"/>
            </a:xfrm>
            <a:prstGeom prst="straightConnector1">
              <a:avLst/>
            </a:prstGeom>
            <a:ln w="31750">
              <a:solidFill>
                <a:srgbClr val="3333FF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BF201DFA-F0E6-245D-D472-28B2294B34BC}"/>
                </a:ext>
              </a:extLst>
            </p:cNvPr>
            <p:cNvGrpSpPr/>
            <p:nvPr/>
          </p:nvGrpSpPr>
          <p:grpSpPr>
            <a:xfrm>
              <a:off x="2027170" y="3300036"/>
              <a:ext cx="3189190" cy="335338"/>
              <a:chOff x="2102301" y="1883509"/>
              <a:chExt cx="3189190" cy="335338"/>
            </a:xfrm>
          </p:grpSpPr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8ED6201-5A31-995B-4025-09473EE37F7B}"/>
                  </a:ext>
                </a:extLst>
              </p:cNvPr>
              <p:cNvSpPr txBox="1"/>
              <p:nvPr/>
            </p:nvSpPr>
            <p:spPr>
              <a:xfrm>
                <a:off x="3932415" y="1883509"/>
                <a:ext cx="135907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답변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 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내용 표시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57" name="직선 화살표 연결선 56">
                <a:extLst>
                  <a:ext uri="{FF2B5EF4-FFF2-40B4-BE49-F238E27FC236}">
                    <a16:creationId xmlns:a16="http://schemas.microsoft.com/office/drawing/2014/main" id="{2F9FABA0-26C0-F74F-646C-A42AAE12300D}"/>
                  </a:ext>
                </a:extLst>
              </p:cNvPr>
              <p:cNvCxnSpPr>
                <a:cxnSpLocks/>
                <a:stCxn id="56" idx="1"/>
                <a:endCxn id="58" idx="3"/>
              </p:cNvCxnSpPr>
              <p:nvPr/>
            </p:nvCxnSpPr>
            <p:spPr>
              <a:xfrm flipH="1">
                <a:off x="3461378" y="2022009"/>
                <a:ext cx="471037" cy="29483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8" name="사각형: 둥근 모서리 57">
                <a:extLst>
                  <a:ext uri="{FF2B5EF4-FFF2-40B4-BE49-F238E27FC236}">
                    <a16:creationId xmlns:a16="http://schemas.microsoft.com/office/drawing/2014/main" id="{E2006BED-0534-9EE2-6171-D69E5FFB8C26}"/>
                  </a:ext>
                </a:extLst>
              </p:cNvPr>
              <p:cNvSpPr/>
              <p:nvPr/>
            </p:nvSpPr>
            <p:spPr>
              <a:xfrm>
                <a:off x="2102301" y="1884136"/>
                <a:ext cx="1359077" cy="334711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10D097BF-5199-1C6A-5359-8FDAA3E5FD71}"/>
                </a:ext>
              </a:extLst>
            </p:cNvPr>
            <p:cNvGrpSpPr/>
            <p:nvPr/>
          </p:nvGrpSpPr>
          <p:grpSpPr>
            <a:xfrm>
              <a:off x="8475132" y="2822715"/>
              <a:ext cx="3716868" cy="1147997"/>
              <a:chOff x="2391699" y="1070850"/>
              <a:chExt cx="3716868" cy="1147997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2486AE8F-1650-A7A6-1669-19CB9969E91E}"/>
                  </a:ext>
                </a:extLst>
              </p:cNvPr>
              <p:cNvSpPr txBox="1"/>
              <p:nvPr/>
            </p:nvSpPr>
            <p:spPr>
              <a:xfrm>
                <a:off x="3904898" y="1070850"/>
                <a:ext cx="2203669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작성자와 작성일을 표시하고</a:t>
                </a:r>
                <a:r>
                  <a:rPr lang="en-US" altLang="ko-KR" sz="1200" b="1" dirty="0">
                    <a:solidFill>
                      <a:srgbClr val="3333FF"/>
                    </a:solidFill>
                  </a:rPr>
                  <a:t>,</a:t>
                </a:r>
                <a:r>
                  <a:rPr lang="ko-KR" altLang="en-US" sz="1200" b="1" dirty="0">
                    <a:solidFill>
                      <a:srgbClr val="3333FF"/>
                    </a:solidFill>
                  </a:rPr>
                  <a:t>수정했다면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수정됐다는 정보와 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  <a:p>
                <a:pPr algn="ctr"/>
                <a:r>
                  <a:rPr lang="ko-KR" altLang="en-US" sz="1200" b="1" dirty="0">
                    <a:solidFill>
                      <a:srgbClr val="3333FF"/>
                    </a:solidFill>
                  </a:rPr>
                  <a:t>수정일시 표시</a:t>
                </a:r>
                <a:endParaRPr lang="en-US" altLang="ko-KR" sz="1200" b="1" dirty="0">
                  <a:solidFill>
                    <a:srgbClr val="3333FF"/>
                  </a:solidFill>
                </a:endParaRPr>
              </a:p>
            </p:txBody>
          </p:sp>
          <p:cxnSp>
            <p:nvCxnSpPr>
              <p:cNvPr id="65" name="직선 화살표 연결선 64">
                <a:extLst>
                  <a:ext uri="{FF2B5EF4-FFF2-40B4-BE49-F238E27FC236}">
                    <a16:creationId xmlns:a16="http://schemas.microsoft.com/office/drawing/2014/main" id="{934ED71F-7456-F23D-EF9F-0D212E9A3F25}"/>
                  </a:ext>
                </a:extLst>
              </p:cNvPr>
              <p:cNvCxnSpPr>
                <a:cxnSpLocks/>
                <a:stCxn id="64" idx="1"/>
                <a:endCxn id="66" idx="0"/>
              </p:cNvCxnSpPr>
              <p:nvPr/>
            </p:nvCxnSpPr>
            <p:spPr>
              <a:xfrm flipH="1">
                <a:off x="3209527" y="1486349"/>
                <a:ext cx="695371" cy="397787"/>
              </a:xfrm>
              <a:prstGeom prst="straightConnector1">
                <a:avLst/>
              </a:prstGeom>
              <a:ln w="31750">
                <a:solidFill>
                  <a:srgbClr val="3333FF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6" name="사각형: 둥근 모서리 65">
                <a:extLst>
                  <a:ext uri="{FF2B5EF4-FFF2-40B4-BE49-F238E27FC236}">
                    <a16:creationId xmlns:a16="http://schemas.microsoft.com/office/drawing/2014/main" id="{A310E85E-CD65-946C-FF31-9C65B25851E0}"/>
                  </a:ext>
                </a:extLst>
              </p:cNvPr>
              <p:cNvSpPr/>
              <p:nvPr/>
            </p:nvSpPr>
            <p:spPr>
              <a:xfrm>
                <a:off x="2391699" y="1884136"/>
                <a:ext cx="1635655" cy="334711"/>
              </a:xfrm>
              <a:prstGeom prst="roundRect">
                <a:avLst>
                  <a:gd name="adj" fmla="val 1919"/>
                </a:avLst>
              </a:prstGeom>
              <a:noFill/>
              <a:ln w="31750">
                <a:solidFill>
                  <a:srgbClr val="3333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 dirty="0"/>
              </a:p>
            </p:txBody>
          </p:sp>
        </p:grp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8197DAF6-44A2-9521-D6E7-C2114BE489F0}"/>
                </a:ext>
              </a:extLst>
            </p:cNvPr>
            <p:cNvCxnSpPr>
              <a:cxnSpLocks/>
              <a:stCxn id="64" idx="1"/>
              <a:endCxn id="76" idx="2"/>
            </p:cNvCxnSpPr>
            <p:nvPr/>
          </p:nvCxnSpPr>
          <p:spPr>
            <a:xfrm flipH="1" flipV="1">
              <a:off x="9779794" y="2320660"/>
              <a:ext cx="208537" cy="917554"/>
            </a:xfrm>
            <a:prstGeom prst="straightConnector1">
              <a:avLst/>
            </a:prstGeom>
            <a:ln w="31750">
              <a:solidFill>
                <a:srgbClr val="3333FF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6" name="사각형: 둥근 모서리 75">
              <a:extLst>
                <a:ext uri="{FF2B5EF4-FFF2-40B4-BE49-F238E27FC236}">
                  <a16:creationId xmlns:a16="http://schemas.microsoft.com/office/drawing/2014/main" id="{4CB999AC-4888-1BB8-B3DD-F458AB49BFF0}"/>
                </a:ext>
              </a:extLst>
            </p:cNvPr>
            <p:cNvSpPr/>
            <p:nvPr/>
          </p:nvSpPr>
          <p:spPr>
            <a:xfrm>
              <a:off x="9368366" y="1985949"/>
              <a:ext cx="822855" cy="334711"/>
            </a:xfrm>
            <a:prstGeom prst="roundRect">
              <a:avLst>
                <a:gd name="adj" fmla="val 1919"/>
              </a:avLst>
            </a:prstGeom>
            <a:noFill/>
            <a:ln w="31750">
              <a:solidFill>
                <a:srgbClr val="3333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 dirty="0"/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82045B72-CA79-98E9-C996-FFF8C92C34F9}"/>
              </a:ext>
            </a:extLst>
          </p:cNvPr>
          <p:cNvSpPr txBox="1"/>
          <p:nvPr/>
        </p:nvSpPr>
        <p:spPr>
          <a:xfrm>
            <a:off x="368316" y="-1754659"/>
            <a:ext cx="1667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question_detail.html</a:t>
            </a:r>
          </a:p>
        </p:txBody>
      </p:sp>
    </p:spTree>
    <p:extLst>
      <p:ext uri="{BB962C8B-B14F-4D97-AF65-F5344CB8AC3E}">
        <p14:creationId xmlns:p14="http://schemas.microsoft.com/office/powerpoint/2010/main" val="3827863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354</Words>
  <Application>Microsoft Office PowerPoint</Application>
  <PresentationFormat>와이드스크린</PresentationFormat>
  <Paragraphs>77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Hwang Inseong</dc:creator>
  <cp:lastModifiedBy>Hwang Inseong</cp:lastModifiedBy>
  <cp:revision>1</cp:revision>
  <dcterms:created xsi:type="dcterms:W3CDTF">2023-08-03T04:20:50Z</dcterms:created>
  <dcterms:modified xsi:type="dcterms:W3CDTF">2023-08-06T07:54:36Z</dcterms:modified>
</cp:coreProperties>
</file>

<file path=docProps/thumbnail.jpeg>
</file>